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25"/>
  </p:notesMasterIdLst>
  <p:sldIdLst>
    <p:sldId id="256" r:id="rId2"/>
    <p:sldId id="258" r:id="rId3"/>
    <p:sldId id="261" r:id="rId4"/>
    <p:sldId id="262" r:id="rId5"/>
    <p:sldId id="263" r:id="rId6"/>
    <p:sldId id="328" r:id="rId7"/>
    <p:sldId id="346" r:id="rId8"/>
    <p:sldId id="266" r:id="rId9"/>
    <p:sldId id="347" r:id="rId10"/>
    <p:sldId id="295" r:id="rId11"/>
    <p:sldId id="349" r:id="rId12"/>
    <p:sldId id="270" r:id="rId13"/>
    <p:sldId id="271" r:id="rId14"/>
    <p:sldId id="272" r:id="rId15"/>
    <p:sldId id="274" r:id="rId16"/>
    <p:sldId id="275" r:id="rId17"/>
    <p:sldId id="273" r:id="rId18"/>
    <p:sldId id="315" r:id="rId19"/>
    <p:sldId id="344" r:id="rId20"/>
    <p:sldId id="343" r:id="rId21"/>
    <p:sldId id="348" r:id="rId22"/>
    <p:sldId id="352" r:id="rId23"/>
    <p:sldId id="350"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34C22-B667-9C41-8E27-5CD4CA4B424A}" v="403" dt="2021-08-26T16:29:00.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8"/>
    <p:restoredTop sz="55918"/>
  </p:normalViewPr>
  <p:slideViewPr>
    <p:cSldViewPr snapToGrid="0">
      <p:cViewPr varScale="1">
        <p:scale>
          <a:sx n="91" d="100"/>
          <a:sy n="91" d="100"/>
        </p:scale>
        <p:origin x="2080" y="176"/>
      </p:cViewPr>
      <p:guideLst>
        <p:guide orient="horz" pos="1620"/>
        <p:guide pos="2880"/>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Fleeman" userId="9490a761-08b4-4743-b3a5-0ffa2ed793d7" providerId="ADAL" clId="{66334C22-B667-9C41-8E27-5CD4CA4B424A}"/>
    <pc:docChg chg="undo custSel addSld delSld modSld sldOrd">
      <pc:chgData name="Katie Fleeman" userId="9490a761-08b4-4743-b3a5-0ffa2ed793d7" providerId="ADAL" clId="{66334C22-B667-9C41-8E27-5CD4CA4B424A}" dt="2021-08-26T18:11:01.075" v="13237" actId="20577"/>
      <pc:docMkLst>
        <pc:docMk/>
      </pc:docMkLst>
      <pc:sldChg chg="addSp modSp mod setBg">
        <pc:chgData name="Katie Fleeman" userId="9490a761-08b4-4743-b3a5-0ffa2ed793d7" providerId="ADAL" clId="{66334C22-B667-9C41-8E27-5CD4CA4B424A}" dt="2021-08-25T06:37:31.984" v="6568" actId="26606"/>
        <pc:sldMkLst>
          <pc:docMk/>
          <pc:sldMk cId="0" sldId="256"/>
        </pc:sldMkLst>
        <pc:spChg chg="mod">
          <ac:chgData name="Katie Fleeman" userId="9490a761-08b4-4743-b3a5-0ffa2ed793d7" providerId="ADAL" clId="{66334C22-B667-9C41-8E27-5CD4CA4B424A}" dt="2021-08-25T06:37:31.984" v="6568" actId="26606"/>
          <ac:spMkLst>
            <pc:docMk/>
            <pc:sldMk cId="0" sldId="256"/>
            <ac:spMk id="54" creationId="{00000000-0000-0000-0000-000000000000}"/>
          </ac:spMkLst>
        </pc:spChg>
        <pc:spChg chg="mod">
          <ac:chgData name="Katie Fleeman" userId="9490a761-08b4-4743-b3a5-0ffa2ed793d7" providerId="ADAL" clId="{66334C22-B667-9C41-8E27-5CD4CA4B424A}" dt="2021-08-25T06:37:31.984" v="6568" actId="26606"/>
          <ac:spMkLst>
            <pc:docMk/>
            <pc:sldMk cId="0" sldId="256"/>
            <ac:spMk id="55" creationId="{00000000-0000-0000-0000-000000000000}"/>
          </ac:spMkLst>
        </pc:spChg>
        <pc:spChg chg="add">
          <ac:chgData name="Katie Fleeman" userId="9490a761-08b4-4743-b3a5-0ffa2ed793d7" providerId="ADAL" clId="{66334C22-B667-9C41-8E27-5CD4CA4B424A}" dt="2021-08-25T06:37:31.984" v="6568" actId="26606"/>
          <ac:spMkLst>
            <pc:docMk/>
            <pc:sldMk cId="0" sldId="256"/>
            <ac:spMk id="60" creationId="{489B7BFD-8F45-4093-AD9C-91B15B0503D9}"/>
          </ac:spMkLst>
        </pc:spChg>
        <pc:spChg chg="add">
          <ac:chgData name="Katie Fleeman" userId="9490a761-08b4-4743-b3a5-0ffa2ed793d7" providerId="ADAL" clId="{66334C22-B667-9C41-8E27-5CD4CA4B424A}" dt="2021-08-25T06:37:31.984" v="6568" actId="26606"/>
          <ac:spMkLst>
            <pc:docMk/>
            <pc:sldMk cId="0" sldId="256"/>
            <ac:spMk id="62" creationId="{AB8D7D1E-1407-4D5B-9C80-E70D99362152}"/>
          </ac:spMkLst>
        </pc:spChg>
        <pc:spChg chg="add">
          <ac:chgData name="Katie Fleeman" userId="9490a761-08b4-4743-b3a5-0ffa2ed793d7" providerId="ADAL" clId="{66334C22-B667-9C41-8E27-5CD4CA4B424A}" dt="2021-08-25T06:37:31.984" v="6568" actId="26606"/>
          <ac:spMkLst>
            <pc:docMk/>
            <pc:sldMk cId="0" sldId="256"/>
            <ac:spMk id="64" creationId="{B74FD1BE-E333-402D-A2AF-8E2D7570F883}"/>
          </ac:spMkLst>
        </pc:spChg>
        <pc:spChg chg="add">
          <ac:chgData name="Katie Fleeman" userId="9490a761-08b4-4743-b3a5-0ffa2ed793d7" providerId="ADAL" clId="{66334C22-B667-9C41-8E27-5CD4CA4B424A}" dt="2021-08-25T06:37:31.984" v="6568" actId="26606"/>
          <ac:spMkLst>
            <pc:docMk/>
            <pc:sldMk cId="0" sldId="256"/>
            <ac:spMk id="66" creationId="{FDDE3270-A872-4E10-80BC-B93D6F0E3F66}"/>
          </ac:spMkLst>
        </pc:spChg>
        <pc:spChg chg="add">
          <ac:chgData name="Katie Fleeman" userId="9490a761-08b4-4743-b3a5-0ffa2ed793d7" providerId="ADAL" clId="{66334C22-B667-9C41-8E27-5CD4CA4B424A}" dt="2021-08-25T06:37:31.984" v="6568" actId="26606"/>
          <ac:spMkLst>
            <pc:docMk/>
            <pc:sldMk cId="0" sldId="256"/>
            <ac:spMk id="68" creationId="{4FB204DF-284E-45F6-A017-79A4DF57BCCB}"/>
          </ac:spMkLst>
        </pc:spChg>
        <pc:spChg chg="add">
          <ac:chgData name="Katie Fleeman" userId="9490a761-08b4-4743-b3a5-0ffa2ed793d7" providerId="ADAL" clId="{66334C22-B667-9C41-8E27-5CD4CA4B424A}" dt="2021-08-25T06:37:31.984" v="6568" actId="26606"/>
          <ac:spMkLst>
            <pc:docMk/>
            <pc:sldMk cId="0" sldId="256"/>
            <ac:spMk id="70" creationId="{DEF7D4A3-132F-4989-B22B-259487946EE7}"/>
          </ac:spMkLst>
        </pc:spChg>
        <pc:spChg chg="add">
          <ac:chgData name="Katie Fleeman" userId="9490a761-08b4-4743-b3a5-0ffa2ed793d7" providerId="ADAL" clId="{66334C22-B667-9C41-8E27-5CD4CA4B424A}" dt="2021-08-25T06:37:31.984" v="6568" actId="26606"/>
          <ac:spMkLst>
            <pc:docMk/>
            <pc:sldMk cId="0" sldId="256"/>
            <ac:spMk id="72" creationId="{E16C8D8F-10E9-4498-ABDB-0F923F8B6837}"/>
          </ac:spMkLst>
        </pc:spChg>
        <pc:spChg chg="add">
          <ac:chgData name="Katie Fleeman" userId="9490a761-08b4-4743-b3a5-0ffa2ed793d7" providerId="ADAL" clId="{66334C22-B667-9C41-8E27-5CD4CA4B424A}" dt="2021-08-25T06:37:31.984" v="6568" actId="26606"/>
          <ac:spMkLst>
            <pc:docMk/>
            <pc:sldMk cId="0" sldId="256"/>
            <ac:spMk id="74" creationId="{1E5A83E3-8A11-4492-BB6E-F5F2240316FB}"/>
          </ac:spMkLst>
        </pc:spChg>
        <pc:spChg chg="add">
          <ac:chgData name="Katie Fleeman" userId="9490a761-08b4-4743-b3a5-0ffa2ed793d7" providerId="ADAL" clId="{66334C22-B667-9C41-8E27-5CD4CA4B424A}" dt="2021-08-25T06:37:31.984" v="6568" actId="26606"/>
          <ac:spMkLst>
            <pc:docMk/>
            <pc:sldMk cId="0" sldId="256"/>
            <ac:spMk id="76" creationId="{4D1A5E71-B6B6-486A-8CDC-C7ABD9B903F6}"/>
          </ac:spMkLst>
        </pc:spChg>
        <pc:spChg chg="add">
          <ac:chgData name="Katie Fleeman" userId="9490a761-08b4-4743-b3a5-0ffa2ed793d7" providerId="ADAL" clId="{66334C22-B667-9C41-8E27-5CD4CA4B424A}" dt="2021-08-25T06:37:31.984" v="6568" actId="26606"/>
          <ac:spMkLst>
            <pc:docMk/>
            <pc:sldMk cId="0" sldId="256"/>
            <ac:spMk id="78" creationId="{B94EEEB0-E565-42CB-8299-2454D31F0901}"/>
          </ac:spMkLst>
        </pc:spChg>
        <pc:grpChg chg="add">
          <ac:chgData name="Katie Fleeman" userId="9490a761-08b4-4743-b3a5-0ffa2ed793d7" providerId="ADAL" clId="{66334C22-B667-9C41-8E27-5CD4CA4B424A}" dt="2021-08-25T06:37:31.984" v="6568" actId="26606"/>
          <ac:grpSpMkLst>
            <pc:docMk/>
            <pc:sldMk cId="0" sldId="256"/>
            <ac:grpSpMk id="80" creationId="{FB9739EB-7F66-433D-841F-AB3CD18700B7}"/>
          </ac:grpSpMkLst>
        </pc:grpChg>
      </pc:sldChg>
      <pc:sldChg chg="del">
        <pc:chgData name="Katie Fleeman" userId="9490a761-08b4-4743-b3a5-0ffa2ed793d7" providerId="ADAL" clId="{66334C22-B667-9C41-8E27-5CD4CA4B424A}" dt="2021-08-25T03:07:21.878" v="36" actId="2696"/>
        <pc:sldMkLst>
          <pc:docMk/>
          <pc:sldMk cId="0" sldId="257"/>
        </pc:sldMkLst>
      </pc:sldChg>
      <pc:sldChg chg="addSp delSp modSp mod setBg modAnim setClrOvrMap modNotes modNotesTx">
        <pc:chgData name="Katie Fleeman" userId="9490a761-08b4-4743-b3a5-0ffa2ed793d7" providerId="ADAL" clId="{66334C22-B667-9C41-8E27-5CD4CA4B424A}" dt="2021-08-25T06:37:04.200" v="6567" actId="20577"/>
        <pc:sldMkLst>
          <pc:docMk/>
          <pc:sldMk cId="0" sldId="258"/>
        </pc:sldMkLst>
        <pc:spChg chg="add del mod">
          <ac:chgData name="Katie Fleeman" userId="9490a761-08b4-4743-b3a5-0ffa2ed793d7" providerId="ADAL" clId="{66334C22-B667-9C41-8E27-5CD4CA4B424A}" dt="2021-08-25T03:07:44.757" v="63"/>
          <ac:spMkLst>
            <pc:docMk/>
            <pc:sldMk cId="0" sldId="258"/>
            <ac:spMk id="2" creationId="{CC0FA997-E8B5-1B43-9FCE-C9B4EC0C4C0C}"/>
          </ac:spMkLst>
        </pc:spChg>
        <pc:spChg chg="mod">
          <ac:chgData name="Katie Fleeman" userId="9490a761-08b4-4743-b3a5-0ffa2ed793d7" providerId="ADAL" clId="{66334C22-B667-9C41-8E27-5CD4CA4B424A}" dt="2021-08-25T06:37:04.200" v="6567" actId="20577"/>
          <ac:spMkLst>
            <pc:docMk/>
            <pc:sldMk cId="0" sldId="258"/>
            <ac:spMk id="66" creationId="{00000000-0000-0000-0000-000000000000}"/>
          </ac:spMkLst>
        </pc:spChg>
        <pc:spChg chg="del mod">
          <ac:chgData name="Katie Fleeman" userId="9490a761-08b4-4743-b3a5-0ffa2ed793d7" providerId="ADAL" clId="{66334C22-B667-9C41-8E27-5CD4CA4B424A}" dt="2021-08-25T06:21:05.917" v="3977" actId="26606"/>
          <ac:spMkLst>
            <pc:docMk/>
            <pc:sldMk cId="0" sldId="258"/>
            <ac:spMk id="67" creationId="{00000000-0000-0000-0000-000000000000}"/>
          </ac:spMkLst>
        </pc:spChg>
        <pc:spChg chg="add del">
          <ac:chgData name="Katie Fleeman" userId="9490a761-08b4-4743-b3a5-0ffa2ed793d7" providerId="ADAL" clId="{66334C22-B667-9C41-8E27-5CD4CA4B424A}" dt="2021-08-25T06:21:46.575" v="4041" actId="26606"/>
          <ac:spMkLst>
            <pc:docMk/>
            <pc:sldMk cId="0" sldId="258"/>
            <ac:spMk id="74" creationId="{C5E6CFF1-2F42-4E10-9A97-F116F46F53FE}"/>
          </ac:spMkLst>
        </pc:spChg>
        <pc:spChg chg="add del">
          <ac:chgData name="Katie Fleeman" userId="9490a761-08b4-4743-b3a5-0ffa2ed793d7" providerId="ADAL" clId="{66334C22-B667-9C41-8E27-5CD4CA4B424A}" dt="2021-08-25T06:36:59.128" v="6551" actId="26606"/>
          <ac:spMkLst>
            <pc:docMk/>
            <pc:sldMk cId="0" sldId="258"/>
            <ac:spMk id="81" creationId="{C5E6CFF1-2F42-4E10-9A97-F116F46F53FE}"/>
          </ac:spMkLst>
        </pc:spChg>
        <pc:spChg chg="add del">
          <ac:chgData name="Katie Fleeman" userId="9490a761-08b4-4743-b3a5-0ffa2ed793d7" providerId="ADAL" clId="{66334C22-B667-9C41-8E27-5CD4CA4B424A}" dt="2021-08-25T06:36:59.040" v="6550" actId="26606"/>
          <ac:spMkLst>
            <pc:docMk/>
            <pc:sldMk cId="0" sldId="258"/>
            <ac:spMk id="85" creationId="{5A0118C5-4F8D-4CF4-BADD-53FEACC6C42A}"/>
          </ac:spMkLst>
        </pc:spChg>
        <pc:spChg chg="add del">
          <ac:chgData name="Katie Fleeman" userId="9490a761-08b4-4743-b3a5-0ffa2ed793d7" providerId="ADAL" clId="{66334C22-B667-9C41-8E27-5CD4CA4B424A}" dt="2021-08-25T06:24:19.337" v="4076" actId="26606"/>
          <ac:spMkLst>
            <pc:docMk/>
            <pc:sldMk cId="0" sldId="258"/>
            <ac:spMk id="88" creationId="{AB5B657C-AB94-41F2-A8D4-DB248DE8AAA0}"/>
          </ac:spMkLst>
        </pc:spChg>
        <pc:spChg chg="add">
          <ac:chgData name="Katie Fleeman" userId="9490a761-08b4-4743-b3a5-0ffa2ed793d7" providerId="ADAL" clId="{66334C22-B667-9C41-8E27-5CD4CA4B424A}" dt="2021-08-25T06:36:59.128" v="6551" actId="26606"/>
          <ac:spMkLst>
            <pc:docMk/>
            <pc:sldMk cId="0" sldId="258"/>
            <ac:spMk id="114" creationId="{5A0118C5-4F8D-4CF4-BADD-53FEACC6C42A}"/>
          </ac:spMkLst>
        </pc:spChg>
        <pc:spChg chg="add">
          <ac:chgData name="Katie Fleeman" userId="9490a761-08b4-4743-b3a5-0ffa2ed793d7" providerId="ADAL" clId="{66334C22-B667-9C41-8E27-5CD4CA4B424A}" dt="2021-08-25T06:36:59.128" v="6551" actId="26606"/>
          <ac:spMkLst>
            <pc:docMk/>
            <pc:sldMk cId="0" sldId="258"/>
            <ac:spMk id="132" creationId="{CAEBFCD5-5356-4326-8D39-8235A46CD7B2}"/>
          </ac:spMkLst>
        </pc:spChg>
        <pc:grpChg chg="add del">
          <ac:chgData name="Katie Fleeman" userId="9490a761-08b4-4743-b3a5-0ffa2ed793d7" providerId="ADAL" clId="{66334C22-B667-9C41-8E27-5CD4CA4B424A}" dt="2021-08-25T06:36:59.040" v="6550" actId="26606"/>
          <ac:grpSpMkLst>
            <pc:docMk/>
            <pc:sldMk cId="0" sldId="258"/>
            <ac:grpSpMk id="86" creationId="{B894EFA8-F425-4D19-A94B-445388B31E20}"/>
          </ac:grpSpMkLst>
        </pc:grpChg>
        <pc:grpChg chg="add del">
          <ac:chgData name="Katie Fleeman" userId="9490a761-08b4-4743-b3a5-0ffa2ed793d7" providerId="ADAL" clId="{66334C22-B667-9C41-8E27-5CD4CA4B424A}" dt="2021-08-25T06:36:59.040" v="6550" actId="26606"/>
          <ac:grpSpMkLst>
            <pc:docMk/>
            <pc:sldMk cId="0" sldId="258"/>
            <ac:grpSpMk id="87" creationId="{582A903B-6B78-4F0A-B7C9-3D80499020B8}"/>
          </ac:grpSpMkLst>
        </pc:grpChg>
        <pc:grpChg chg="add del">
          <ac:chgData name="Katie Fleeman" userId="9490a761-08b4-4743-b3a5-0ffa2ed793d7" providerId="ADAL" clId="{66334C22-B667-9C41-8E27-5CD4CA4B424A}" dt="2021-08-25T06:24:19.337" v="4076" actId="26606"/>
          <ac:grpSpMkLst>
            <pc:docMk/>
            <pc:sldMk cId="0" sldId="258"/>
            <ac:grpSpMk id="90" creationId="{81BD5961-0F42-4962-9733-6F5C6D1DDAEF}"/>
          </ac:grpSpMkLst>
        </pc:grpChg>
        <pc:grpChg chg="add del">
          <ac:chgData name="Katie Fleeman" userId="9490a761-08b4-4743-b3a5-0ffa2ed793d7" providerId="ADAL" clId="{66334C22-B667-9C41-8E27-5CD4CA4B424A}" dt="2021-08-25T06:24:19.337" v="4076" actId="26606"/>
          <ac:grpSpMkLst>
            <pc:docMk/>
            <pc:sldMk cId="0" sldId="258"/>
            <ac:grpSpMk id="94" creationId="{A6DDA534-C87C-457B-A8D4-2E01B5497BD8}"/>
          </ac:grpSpMkLst>
        </pc:grpChg>
        <pc:grpChg chg="add">
          <ac:chgData name="Katie Fleeman" userId="9490a761-08b4-4743-b3a5-0ffa2ed793d7" providerId="ADAL" clId="{66334C22-B667-9C41-8E27-5CD4CA4B424A}" dt="2021-08-25T06:36:59.128" v="6551" actId="26606"/>
          <ac:grpSpMkLst>
            <pc:docMk/>
            <pc:sldMk cId="0" sldId="258"/>
            <ac:grpSpMk id="100" creationId="{D6E8B984-55B9-4A62-A043-997D00F0AE09}"/>
          </ac:grpSpMkLst>
        </pc:grpChg>
        <pc:grpChg chg="add">
          <ac:chgData name="Katie Fleeman" userId="9490a761-08b4-4743-b3a5-0ffa2ed793d7" providerId="ADAL" clId="{66334C22-B667-9C41-8E27-5CD4CA4B424A}" dt="2021-08-25T06:36:59.128" v="6551" actId="26606"/>
          <ac:grpSpMkLst>
            <pc:docMk/>
            <pc:sldMk cId="0" sldId="258"/>
            <ac:grpSpMk id="115" creationId="{DDFA5A3F-B050-4826-ACB4-F634DD12C7BC}"/>
          </ac:grpSpMkLst>
        </pc:grpChg>
        <pc:grpChg chg="add">
          <ac:chgData name="Katie Fleeman" userId="9490a761-08b4-4743-b3a5-0ffa2ed793d7" providerId="ADAL" clId="{66334C22-B667-9C41-8E27-5CD4CA4B424A}" dt="2021-08-25T06:36:59.128" v="6551" actId="26606"/>
          <ac:grpSpMkLst>
            <pc:docMk/>
            <pc:sldMk cId="0" sldId="258"/>
            <ac:grpSpMk id="129" creationId="{89C6B508-0B2C-4D80-99F6-BC8C9C69341A}"/>
          </ac:grpSpMkLst>
        </pc:grpChg>
        <pc:grpChg chg="add">
          <ac:chgData name="Katie Fleeman" userId="9490a761-08b4-4743-b3a5-0ffa2ed793d7" providerId="ADAL" clId="{66334C22-B667-9C41-8E27-5CD4CA4B424A}" dt="2021-08-25T06:36:59.128" v="6551" actId="26606"/>
          <ac:grpSpMkLst>
            <pc:docMk/>
            <pc:sldMk cId="0" sldId="258"/>
            <ac:grpSpMk id="133" creationId="{6B67BE95-96EF-433C-9F29-B0732AA6B6AC}"/>
          </ac:grpSpMkLst>
        </pc:grpChg>
        <pc:graphicFrameChg chg="add mod modGraphic">
          <ac:chgData name="Katie Fleeman" userId="9490a761-08b4-4743-b3a5-0ffa2ed793d7" providerId="ADAL" clId="{66334C22-B667-9C41-8E27-5CD4CA4B424A}" dt="2021-08-25T06:36:59.128" v="6551" actId="26606"/>
          <ac:graphicFrameMkLst>
            <pc:docMk/>
            <pc:sldMk cId="0" sldId="258"/>
            <ac:graphicFrameMk id="69" creationId="{C86F9AEB-6AF9-4A77-8087-4DCDAEA52162}"/>
          </ac:graphicFrameMkLst>
        </pc:graphicFrameChg>
        <pc:picChg chg="add mod ord">
          <ac:chgData name="Katie Fleeman" userId="9490a761-08b4-4743-b3a5-0ffa2ed793d7" providerId="ADAL" clId="{66334C22-B667-9C41-8E27-5CD4CA4B424A}" dt="2021-08-25T06:36:59.128" v="6551" actId="26606"/>
          <ac:picMkLst>
            <pc:docMk/>
            <pc:sldMk cId="0" sldId="258"/>
            <ac:picMk id="70" creationId="{5C725A8B-3B19-4F70-A237-A9ABD400CB5B}"/>
          </ac:picMkLst>
        </pc:picChg>
        <pc:cxnChg chg="add del">
          <ac:chgData name="Katie Fleeman" userId="9490a761-08b4-4743-b3a5-0ffa2ed793d7" providerId="ADAL" clId="{66334C22-B667-9C41-8E27-5CD4CA4B424A}" dt="2021-08-25T06:21:46.575" v="4041" actId="26606"/>
          <ac:cxnSpMkLst>
            <pc:docMk/>
            <pc:sldMk cId="0" sldId="258"/>
            <ac:cxnSpMk id="76" creationId="{67182200-4859-4C8D-BCBB-55B245C28BA3}"/>
          </ac:cxnSpMkLst>
        </pc:cxnChg>
        <pc:cxnChg chg="add del">
          <ac:chgData name="Katie Fleeman" userId="9490a761-08b4-4743-b3a5-0ffa2ed793d7" providerId="ADAL" clId="{66334C22-B667-9C41-8E27-5CD4CA4B424A}" dt="2021-08-25T06:36:59.128" v="6551" actId="26606"/>
          <ac:cxnSpMkLst>
            <pc:docMk/>
            <pc:sldMk cId="0" sldId="258"/>
            <ac:cxnSpMk id="83" creationId="{67182200-4859-4C8D-BCBB-55B245C28BA3}"/>
          </ac:cxnSpMkLst>
        </pc:cxnChg>
      </pc:sldChg>
      <pc:sldChg chg="addSp delSp modSp del mod ord modClrScheme chgLayout modNotesTx">
        <pc:chgData name="Katie Fleeman" userId="9490a761-08b4-4743-b3a5-0ffa2ed793d7" providerId="ADAL" clId="{66334C22-B667-9C41-8E27-5CD4CA4B424A}" dt="2021-08-25T07:25:01.605" v="10151" actId="2696"/>
        <pc:sldMkLst>
          <pc:docMk/>
          <pc:sldMk cId="0" sldId="259"/>
        </pc:sldMkLst>
        <pc:spChg chg="add mod ord">
          <ac:chgData name="Katie Fleeman" userId="9490a761-08b4-4743-b3a5-0ffa2ed793d7" providerId="ADAL" clId="{66334C22-B667-9C41-8E27-5CD4CA4B424A}" dt="2021-08-25T06:48:38.673" v="6711" actId="20577"/>
          <ac:spMkLst>
            <pc:docMk/>
            <pc:sldMk cId="0" sldId="259"/>
            <ac:spMk id="2" creationId="{3E6491CE-98E1-3C4E-9955-55AD6CCD252D}"/>
          </ac:spMkLst>
        </pc:spChg>
        <pc:spChg chg="add del mod ord">
          <ac:chgData name="Katie Fleeman" userId="9490a761-08b4-4743-b3a5-0ffa2ed793d7" providerId="ADAL" clId="{66334C22-B667-9C41-8E27-5CD4CA4B424A}" dt="2021-08-25T05:23:59.287" v="2008"/>
          <ac:spMkLst>
            <pc:docMk/>
            <pc:sldMk cId="0" sldId="259"/>
            <ac:spMk id="3" creationId="{CABD6DEF-44FD-2D42-8918-BE863AAC5BA0}"/>
          </ac:spMkLst>
        </pc:spChg>
        <pc:spChg chg="add del mod ord">
          <ac:chgData name="Katie Fleeman" userId="9490a761-08b4-4743-b3a5-0ffa2ed793d7" providerId="ADAL" clId="{66334C22-B667-9C41-8E27-5CD4CA4B424A}" dt="2021-08-25T06:49:15.513" v="6713"/>
          <ac:spMkLst>
            <pc:docMk/>
            <pc:sldMk cId="0" sldId="259"/>
            <ac:spMk id="6" creationId="{99EA8875-59E6-1241-914D-A1BCEA598739}"/>
          </ac:spMkLst>
        </pc:spChg>
        <pc:spChg chg="add del mod ord">
          <ac:chgData name="Katie Fleeman" userId="9490a761-08b4-4743-b3a5-0ffa2ed793d7" providerId="ADAL" clId="{66334C22-B667-9C41-8E27-5CD4CA4B424A}" dt="2021-08-25T05:24:03.340" v="2012"/>
          <ac:spMkLst>
            <pc:docMk/>
            <pc:sldMk cId="0" sldId="259"/>
            <ac:spMk id="7" creationId="{648DD6ED-5CB8-1A4C-82A4-667AC2EEB0EC}"/>
          </ac:spMkLst>
        </pc:spChg>
        <pc:spChg chg="add del mod">
          <ac:chgData name="Katie Fleeman" userId="9490a761-08b4-4743-b3a5-0ffa2ed793d7" providerId="ADAL" clId="{66334C22-B667-9C41-8E27-5CD4CA4B424A}" dt="2021-08-25T06:48:12.034" v="6687" actId="478"/>
          <ac:spMkLst>
            <pc:docMk/>
            <pc:sldMk cId="0" sldId="259"/>
            <ac:spMk id="17" creationId="{38645E78-5546-284A-89CD-4D38138A2C81}"/>
          </ac:spMkLst>
        </pc:spChg>
        <pc:spChg chg="add del mod">
          <ac:chgData name="Katie Fleeman" userId="9490a761-08b4-4743-b3a5-0ffa2ed793d7" providerId="ADAL" clId="{66334C22-B667-9C41-8E27-5CD4CA4B424A}" dt="2021-08-25T06:48:18.438" v="6690" actId="478"/>
          <ac:spMkLst>
            <pc:docMk/>
            <pc:sldMk cId="0" sldId="259"/>
            <ac:spMk id="19" creationId="{BC9286CA-7FA0-6E4E-97B2-842171B4CE82}"/>
          </ac:spMkLst>
        </pc:spChg>
        <pc:spChg chg="add del mod">
          <ac:chgData name="Katie Fleeman" userId="9490a761-08b4-4743-b3a5-0ffa2ed793d7" providerId="ADAL" clId="{66334C22-B667-9C41-8E27-5CD4CA4B424A}" dt="2021-08-25T06:48:17.290" v="6689" actId="478"/>
          <ac:spMkLst>
            <pc:docMk/>
            <pc:sldMk cId="0" sldId="259"/>
            <ac:spMk id="21" creationId="{5A7C5621-43DA-C045-8935-F57DEB3A6971}"/>
          </ac:spMkLst>
        </pc:spChg>
        <pc:spChg chg="add mod ord">
          <ac:chgData name="Katie Fleeman" userId="9490a761-08b4-4743-b3a5-0ffa2ed793d7" providerId="ADAL" clId="{66334C22-B667-9C41-8E27-5CD4CA4B424A}" dt="2021-08-25T06:48:31.006" v="6699" actId="20577"/>
          <ac:spMkLst>
            <pc:docMk/>
            <pc:sldMk cId="0" sldId="259"/>
            <ac:spMk id="24" creationId="{8ADFC0BC-333C-9142-A56C-9AE9FB029596}"/>
          </ac:spMkLst>
        </pc:spChg>
        <pc:spChg chg="add mod ord">
          <ac:chgData name="Katie Fleeman" userId="9490a761-08b4-4743-b3a5-0ffa2ed793d7" providerId="ADAL" clId="{66334C22-B667-9C41-8E27-5CD4CA4B424A}" dt="2021-08-25T06:48:35.076" v="6706" actId="20577"/>
          <ac:spMkLst>
            <pc:docMk/>
            <pc:sldMk cId="0" sldId="259"/>
            <ac:spMk id="25" creationId="{FF80792D-F8CC-ED49-B128-2C0810780AE0}"/>
          </ac:spMkLst>
        </pc:spChg>
        <pc:spChg chg="add del mod">
          <ac:chgData name="Katie Fleeman" userId="9490a761-08b4-4743-b3a5-0ffa2ed793d7" providerId="ADAL" clId="{66334C22-B667-9C41-8E27-5CD4CA4B424A}" dt="2021-08-25T07:24:47.843" v="10150"/>
          <ac:spMkLst>
            <pc:docMk/>
            <pc:sldMk cId="0" sldId="259"/>
            <ac:spMk id="26" creationId="{A3145D31-7915-A944-844B-8816EFD97BE6}"/>
          </ac:spMkLst>
        </pc:spChg>
        <pc:spChg chg="mod ord">
          <ac:chgData name="Katie Fleeman" userId="9490a761-08b4-4743-b3a5-0ffa2ed793d7" providerId="ADAL" clId="{66334C22-B667-9C41-8E27-5CD4CA4B424A}" dt="2021-08-25T06:48:29.237" v="6692" actId="700"/>
          <ac:spMkLst>
            <pc:docMk/>
            <pc:sldMk cId="0" sldId="259"/>
            <ac:spMk id="72" creationId="{00000000-0000-0000-0000-000000000000}"/>
          </ac:spMkLst>
        </pc:spChg>
        <pc:spChg chg="del mod ord">
          <ac:chgData name="Katie Fleeman" userId="9490a761-08b4-4743-b3a5-0ffa2ed793d7" providerId="ADAL" clId="{66334C22-B667-9C41-8E27-5CD4CA4B424A}" dt="2021-08-25T05:23:40.527" v="1984" actId="700"/>
          <ac:spMkLst>
            <pc:docMk/>
            <pc:sldMk cId="0" sldId="259"/>
            <ac:spMk id="73" creationId="{00000000-0000-0000-0000-000000000000}"/>
          </ac:spMkLst>
        </pc:spChg>
        <pc:graphicFrameChg chg="add del mod">
          <ac:chgData name="Katie Fleeman" userId="9490a761-08b4-4743-b3a5-0ffa2ed793d7" providerId="ADAL" clId="{66334C22-B667-9C41-8E27-5CD4CA4B424A}" dt="2021-08-25T05:22:20.201" v="1981"/>
          <ac:graphicFrameMkLst>
            <pc:docMk/>
            <pc:sldMk cId="0" sldId="259"/>
            <ac:graphicFrameMk id="4" creationId="{18DDBE8B-82B8-C04C-A5D2-CBAFCBBF0DF8}"/>
          </ac:graphicFrameMkLst>
        </pc:graphicFrameChg>
        <pc:graphicFrameChg chg="add del mod">
          <ac:chgData name="Katie Fleeman" userId="9490a761-08b4-4743-b3a5-0ffa2ed793d7" providerId="ADAL" clId="{66334C22-B667-9C41-8E27-5CD4CA4B424A}" dt="2021-08-25T05:22:34.502" v="1983"/>
          <ac:graphicFrameMkLst>
            <pc:docMk/>
            <pc:sldMk cId="0" sldId="259"/>
            <ac:graphicFrameMk id="5" creationId="{EA04C9B3-4209-534E-BA25-A41E53D263F9}"/>
          </ac:graphicFrameMkLst>
        </pc:graphicFrameChg>
        <pc:picChg chg="add del mod ord">
          <ac:chgData name="Katie Fleeman" userId="9490a761-08b4-4743-b3a5-0ffa2ed793d7" providerId="ADAL" clId="{66334C22-B667-9C41-8E27-5CD4CA4B424A}" dt="2021-08-25T05:23:54.486" v="2006" actId="931"/>
          <ac:picMkLst>
            <pc:docMk/>
            <pc:sldMk cId="0" sldId="259"/>
            <ac:picMk id="9" creationId="{2733A54D-355D-744C-92C9-D7381F60CDA3}"/>
          </ac:picMkLst>
        </pc:picChg>
        <pc:picChg chg="add del mod ord">
          <ac:chgData name="Katie Fleeman" userId="9490a761-08b4-4743-b3a5-0ffa2ed793d7" providerId="ADAL" clId="{66334C22-B667-9C41-8E27-5CD4CA4B424A}" dt="2021-08-25T05:23:53.862" v="2005" actId="931"/>
          <ac:picMkLst>
            <pc:docMk/>
            <pc:sldMk cId="0" sldId="259"/>
            <ac:picMk id="11" creationId="{013CA195-5FE0-7B4E-9954-942C0CB8D8CD}"/>
          </ac:picMkLst>
        </pc:picChg>
        <pc:picChg chg="add del mod ord modCrop">
          <ac:chgData name="Katie Fleeman" userId="9490a761-08b4-4743-b3a5-0ffa2ed793d7" providerId="ADAL" clId="{66334C22-B667-9C41-8E27-5CD4CA4B424A}" dt="2021-08-25T06:47:39.875" v="6679" actId="21"/>
          <ac:picMkLst>
            <pc:docMk/>
            <pc:sldMk cId="0" sldId="259"/>
            <ac:picMk id="13" creationId="{9F4ADB49-35A9-0D47-B660-AC8DA752B750}"/>
          </ac:picMkLst>
        </pc:picChg>
        <pc:picChg chg="add del mod ord modCrop">
          <ac:chgData name="Katie Fleeman" userId="9490a761-08b4-4743-b3a5-0ffa2ed793d7" providerId="ADAL" clId="{66334C22-B667-9C41-8E27-5CD4CA4B424A}" dt="2021-08-25T06:47:39.875" v="6679" actId="21"/>
          <ac:picMkLst>
            <pc:docMk/>
            <pc:sldMk cId="0" sldId="259"/>
            <ac:picMk id="15" creationId="{112B9FB1-0BAF-4F4C-8058-24E6CB78BB9E}"/>
          </ac:picMkLst>
        </pc:picChg>
        <pc:picChg chg="add del mod">
          <ac:chgData name="Katie Fleeman" userId="9490a761-08b4-4743-b3a5-0ffa2ed793d7" providerId="ADAL" clId="{66334C22-B667-9C41-8E27-5CD4CA4B424A}" dt="2021-08-25T06:48:20.753" v="6691" actId="21"/>
          <ac:picMkLst>
            <pc:docMk/>
            <pc:sldMk cId="0" sldId="259"/>
            <ac:picMk id="22" creationId="{79B67B9F-9A7F-6845-A0A9-A92EA1C4E08A}"/>
          </ac:picMkLst>
        </pc:picChg>
        <pc:picChg chg="add del mod">
          <ac:chgData name="Katie Fleeman" userId="9490a761-08b4-4743-b3a5-0ffa2ed793d7" providerId="ADAL" clId="{66334C22-B667-9C41-8E27-5CD4CA4B424A}" dt="2021-08-25T06:48:20.753" v="6691" actId="21"/>
          <ac:picMkLst>
            <pc:docMk/>
            <pc:sldMk cId="0" sldId="259"/>
            <ac:picMk id="23" creationId="{C8E4745D-A2C7-AF47-9501-5C51A74CE27E}"/>
          </ac:picMkLst>
        </pc:picChg>
        <pc:picChg chg="add del mod">
          <ac:chgData name="Katie Fleeman" userId="9490a761-08b4-4743-b3a5-0ffa2ed793d7" providerId="ADAL" clId="{66334C22-B667-9C41-8E27-5CD4CA4B424A}" dt="2021-08-25T07:21:33.254" v="10062" actId="21"/>
          <ac:picMkLst>
            <pc:docMk/>
            <pc:sldMk cId="0" sldId="259"/>
            <ac:picMk id="28" creationId="{DDAB53E3-F067-4D48-B92E-321157E4BF2A}"/>
          </ac:picMkLst>
        </pc:picChg>
        <pc:picChg chg="add del mod">
          <ac:chgData name="Katie Fleeman" userId="9490a761-08b4-4743-b3a5-0ffa2ed793d7" providerId="ADAL" clId="{66334C22-B667-9C41-8E27-5CD4CA4B424A}" dt="2021-08-25T07:21:33.254" v="10062" actId="21"/>
          <ac:picMkLst>
            <pc:docMk/>
            <pc:sldMk cId="0" sldId="259"/>
            <ac:picMk id="29" creationId="{24A6F89A-EB39-4B46-A116-893A4733480A}"/>
          </ac:picMkLst>
        </pc:picChg>
      </pc:sldChg>
      <pc:sldChg chg="del">
        <pc:chgData name="Katie Fleeman" userId="9490a761-08b4-4743-b3a5-0ffa2ed793d7" providerId="ADAL" clId="{66334C22-B667-9C41-8E27-5CD4CA4B424A}" dt="2021-08-25T03:07:19.814" v="35" actId="2696"/>
        <pc:sldMkLst>
          <pc:docMk/>
          <pc:sldMk cId="0" sldId="260"/>
        </pc:sldMkLst>
      </pc:sldChg>
      <pc:sldChg chg="addSp modSp add del mod setBg modNotesTx">
        <pc:chgData name="Katie Fleeman" userId="9490a761-08b4-4743-b3a5-0ffa2ed793d7" providerId="ADAL" clId="{66334C22-B667-9C41-8E27-5CD4CA4B424A}" dt="2021-08-26T00:16:13.928" v="12001" actId="20577"/>
        <pc:sldMkLst>
          <pc:docMk/>
          <pc:sldMk cId="0" sldId="261"/>
        </pc:sldMkLst>
        <pc:spChg chg="mod">
          <ac:chgData name="Katie Fleeman" userId="9490a761-08b4-4743-b3a5-0ffa2ed793d7" providerId="ADAL" clId="{66334C22-B667-9C41-8E27-5CD4CA4B424A}" dt="2021-08-25T06:30:44.158" v="5168" actId="20577"/>
          <ac:spMkLst>
            <pc:docMk/>
            <pc:sldMk cId="0" sldId="261"/>
            <ac:spMk id="84" creationId="{00000000-0000-0000-0000-000000000000}"/>
          </ac:spMkLst>
        </pc:spChg>
        <pc:spChg chg="add">
          <ac:chgData name="Katie Fleeman" userId="9490a761-08b4-4743-b3a5-0ffa2ed793d7" providerId="ADAL" clId="{66334C22-B667-9C41-8E27-5CD4CA4B424A}" dt="2021-08-25T06:22:27.258" v="4072" actId="26606"/>
          <ac:spMkLst>
            <pc:docMk/>
            <pc:sldMk cId="0" sldId="261"/>
            <ac:spMk id="89" creationId="{489B7BFD-8F45-4093-AD9C-91B15B0503D9}"/>
          </ac:spMkLst>
        </pc:spChg>
        <pc:spChg chg="add">
          <ac:chgData name="Katie Fleeman" userId="9490a761-08b4-4743-b3a5-0ffa2ed793d7" providerId="ADAL" clId="{66334C22-B667-9C41-8E27-5CD4CA4B424A}" dt="2021-08-25T06:22:27.258" v="4072" actId="26606"/>
          <ac:spMkLst>
            <pc:docMk/>
            <pc:sldMk cId="0" sldId="261"/>
            <ac:spMk id="91" creationId="{AB8D7D1E-1407-4D5B-9C80-E70D99362152}"/>
          </ac:spMkLst>
        </pc:spChg>
        <pc:spChg chg="add">
          <ac:chgData name="Katie Fleeman" userId="9490a761-08b4-4743-b3a5-0ffa2ed793d7" providerId="ADAL" clId="{66334C22-B667-9C41-8E27-5CD4CA4B424A}" dt="2021-08-25T06:22:27.258" v="4072" actId="26606"/>
          <ac:spMkLst>
            <pc:docMk/>
            <pc:sldMk cId="0" sldId="261"/>
            <ac:spMk id="93" creationId="{B74FD1BE-E333-402D-A2AF-8E2D7570F883}"/>
          </ac:spMkLst>
        </pc:spChg>
        <pc:spChg chg="add">
          <ac:chgData name="Katie Fleeman" userId="9490a761-08b4-4743-b3a5-0ffa2ed793d7" providerId="ADAL" clId="{66334C22-B667-9C41-8E27-5CD4CA4B424A}" dt="2021-08-25T06:22:27.258" v="4072" actId="26606"/>
          <ac:spMkLst>
            <pc:docMk/>
            <pc:sldMk cId="0" sldId="261"/>
            <ac:spMk id="95" creationId="{FDDE3270-A872-4E10-80BC-B93D6F0E3F66}"/>
          </ac:spMkLst>
        </pc:spChg>
        <pc:spChg chg="add">
          <ac:chgData name="Katie Fleeman" userId="9490a761-08b4-4743-b3a5-0ffa2ed793d7" providerId="ADAL" clId="{66334C22-B667-9C41-8E27-5CD4CA4B424A}" dt="2021-08-25T06:22:27.258" v="4072" actId="26606"/>
          <ac:spMkLst>
            <pc:docMk/>
            <pc:sldMk cId="0" sldId="261"/>
            <ac:spMk id="97" creationId="{4FB204DF-284E-45F6-A017-79A4DF57BCCB}"/>
          </ac:spMkLst>
        </pc:spChg>
        <pc:spChg chg="add">
          <ac:chgData name="Katie Fleeman" userId="9490a761-08b4-4743-b3a5-0ffa2ed793d7" providerId="ADAL" clId="{66334C22-B667-9C41-8E27-5CD4CA4B424A}" dt="2021-08-25T06:22:27.258" v="4072" actId="26606"/>
          <ac:spMkLst>
            <pc:docMk/>
            <pc:sldMk cId="0" sldId="261"/>
            <ac:spMk id="99" creationId="{DEF7D4A3-132F-4989-B22B-259487946EE7}"/>
          </ac:spMkLst>
        </pc:spChg>
        <pc:spChg chg="add">
          <ac:chgData name="Katie Fleeman" userId="9490a761-08b4-4743-b3a5-0ffa2ed793d7" providerId="ADAL" clId="{66334C22-B667-9C41-8E27-5CD4CA4B424A}" dt="2021-08-25T06:22:27.258" v="4072" actId="26606"/>
          <ac:spMkLst>
            <pc:docMk/>
            <pc:sldMk cId="0" sldId="261"/>
            <ac:spMk id="101" creationId="{E16C8D8F-10E9-4498-ABDB-0F923F8B6837}"/>
          </ac:spMkLst>
        </pc:spChg>
        <pc:spChg chg="add">
          <ac:chgData name="Katie Fleeman" userId="9490a761-08b4-4743-b3a5-0ffa2ed793d7" providerId="ADAL" clId="{66334C22-B667-9C41-8E27-5CD4CA4B424A}" dt="2021-08-25T06:22:27.258" v="4072" actId="26606"/>
          <ac:spMkLst>
            <pc:docMk/>
            <pc:sldMk cId="0" sldId="261"/>
            <ac:spMk id="103" creationId="{1E5A83E3-8A11-4492-BB6E-F5F2240316FB}"/>
          </ac:spMkLst>
        </pc:spChg>
        <pc:spChg chg="add">
          <ac:chgData name="Katie Fleeman" userId="9490a761-08b4-4743-b3a5-0ffa2ed793d7" providerId="ADAL" clId="{66334C22-B667-9C41-8E27-5CD4CA4B424A}" dt="2021-08-25T06:22:27.258" v="4072" actId="26606"/>
          <ac:spMkLst>
            <pc:docMk/>
            <pc:sldMk cId="0" sldId="261"/>
            <ac:spMk id="105" creationId="{4D1A5E71-B6B6-486A-8CDC-C7ABD9B903F6}"/>
          </ac:spMkLst>
        </pc:spChg>
        <pc:spChg chg="add">
          <ac:chgData name="Katie Fleeman" userId="9490a761-08b4-4743-b3a5-0ffa2ed793d7" providerId="ADAL" clId="{66334C22-B667-9C41-8E27-5CD4CA4B424A}" dt="2021-08-25T06:22:27.258" v="4072" actId="26606"/>
          <ac:spMkLst>
            <pc:docMk/>
            <pc:sldMk cId="0" sldId="261"/>
            <ac:spMk id="107" creationId="{B94EEEB0-E565-42CB-8299-2454D31F0901}"/>
          </ac:spMkLst>
        </pc:spChg>
        <pc:grpChg chg="add">
          <ac:chgData name="Katie Fleeman" userId="9490a761-08b4-4743-b3a5-0ffa2ed793d7" providerId="ADAL" clId="{66334C22-B667-9C41-8E27-5CD4CA4B424A}" dt="2021-08-25T06:22:27.258" v="4072" actId="26606"/>
          <ac:grpSpMkLst>
            <pc:docMk/>
            <pc:sldMk cId="0" sldId="261"/>
            <ac:grpSpMk id="109" creationId="{FB9739EB-7F66-433D-841F-AB3CD18700B7}"/>
          </ac:grpSpMkLst>
        </pc:grpChg>
      </pc:sldChg>
      <pc:sldChg chg="addSp delSp modSp add del mod setBg setClrOvrMap modNotesTx">
        <pc:chgData name="Katie Fleeman" userId="9490a761-08b4-4743-b3a5-0ffa2ed793d7" providerId="ADAL" clId="{66334C22-B667-9C41-8E27-5CD4CA4B424A}" dt="2021-08-25T06:30:49.061" v="5172" actId="20577"/>
        <pc:sldMkLst>
          <pc:docMk/>
          <pc:sldMk cId="0" sldId="262"/>
        </pc:sldMkLst>
        <pc:spChg chg="add mod">
          <ac:chgData name="Katie Fleeman" userId="9490a761-08b4-4743-b3a5-0ffa2ed793d7" providerId="ADAL" clId="{66334C22-B667-9C41-8E27-5CD4CA4B424A}" dt="2021-08-25T06:30:49.061" v="5172" actId="20577"/>
          <ac:spMkLst>
            <pc:docMk/>
            <pc:sldMk cId="0" sldId="262"/>
            <ac:spMk id="3" creationId="{2B4C40A5-8C53-5E4A-99F4-F2E9F0FF087E}"/>
          </ac:spMkLst>
        </pc:spChg>
        <pc:spChg chg="add mod ord">
          <ac:chgData name="Katie Fleeman" userId="9490a761-08b4-4743-b3a5-0ffa2ed793d7" providerId="ADAL" clId="{66334C22-B667-9C41-8E27-5CD4CA4B424A}" dt="2021-08-25T05:40:51.248" v="2181" actId="26606"/>
          <ac:spMkLst>
            <pc:docMk/>
            <pc:sldMk cId="0" sldId="262"/>
            <ac:spMk id="4" creationId="{61850E09-A757-6841-8017-85141BA3FC1D}"/>
          </ac:spMkLst>
        </pc:spChg>
        <pc:spChg chg="add del mod ord">
          <ac:chgData name="Katie Fleeman" userId="9490a761-08b4-4743-b3a5-0ffa2ed793d7" providerId="ADAL" clId="{66334C22-B667-9C41-8E27-5CD4CA4B424A}" dt="2021-08-25T06:27:32.028" v="4584" actId="20577"/>
          <ac:spMkLst>
            <pc:docMk/>
            <pc:sldMk cId="0" sldId="262"/>
            <ac:spMk id="5" creationId="{83268487-723C-4340-A438-DF88BFC52E53}"/>
          </ac:spMkLst>
        </pc:spChg>
        <pc:spChg chg="add del">
          <ac:chgData name="Katie Fleeman" userId="9490a761-08b4-4743-b3a5-0ffa2ed793d7" providerId="ADAL" clId="{66334C22-B667-9C41-8E27-5CD4CA4B424A}" dt="2021-08-25T05:41:11.794" v="2189" actId="26606"/>
          <ac:spMkLst>
            <pc:docMk/>
            <pc:sldMk cId="0" sldId="262"/>
            <ac:spMk id="9" creationId="{8F23F8A3-8FD7-4779-8323-FDC26BE99889}"/>
          </ac:spMkLst>
        </pc:spChg>
        <pc:spChg chg="add del">
          <ac:chgData name="Katie Fleeman" userId="9490a761-08b4-4743-b3a5-0ffa2ed793d7" providerId="ADAL" clId="{66334C22-B667-9C41-8E27-5CD4CA4B424A}" dt="2021-08-25T05:41:11.794" v="2189" actId="26606"/>
          <ac:spMkLst>
            <pc:docMk/>
            <pc:sldMk cId="0" sldId="262"/>
            <ac:spMk id="10" creationId="{F605C4CC-A25C-416F-8333-7CB7DC97D870}"/>
          </ac:spMkLst>
        </pc:spChg>
        <pc:spChg chg="add del">
          <ac:chgData name="Katie Fleeman" userId="9490a761-08b4-4743-b3a5-0ffa2ed793d7" providerId="ADAL" clId="{66334C22-B667-9C41-8E27-5CD4CA4B424A}" dt="2021-08-25T05:40:25.016" v="2149" actId="26606"/>
          <ac:spMkLst>
            <pc:docMk/>
            <pc:sldMk cId="0" sldId="262"/>
            <ac:spMk id="11" creationId="{9AA72BD9-2C5A-4EDC-931F-5AA08EACA0F3}"/>
          </ac:spMkLst>
        </pc:spChg>
        <pc:spChg chg="add del">
          <ac:chgData name="Katie Fleeman" userId="9490a761-08b4-4743-b3a5-0ffa2ed793d7" providerId="ADAL" clId="{66334C22-B667-9C41-8E27-5CD4CA4B424A}" dt="2021-08-25T05:41:09.188" v="2184" actId="26606"/>
          <ac:spMkLst>
            <pc:docMk/>
            <pc:sldMk cId="0" sldId="262"/>
            <ac:spMk id="12" creationId="{5E8D2E83-FB3A-40E7-A9E5-7AB389D612B4}"/>
          </ac:spMkLst>
        </pc:spChg>
        <pc:spChg chg="add del">
          <ac:chgData name="Katie Fleeman" userId="9490a761-08b4-4743-b3a5-0ffa2ed793d7" providerId="ADAL" clId="{66334C22-B667-9C41-8E27-5CD4CA4B424A}" dt="2021-08-25T05:40:25.016" v="2149" actId="26606"/>
          <ac:spMkLst>
            <pc:docMk/>
            <pc:sldMk cId="0" sldId="262"/>
            <ac:spMk id="13" creationId="{DD3981AC-7B61-4947-BCF3-F7AA7FA385B9}"/>
          </ac:spMkLst>
        </pc:spChg>
        <pc:spChg chg="add del">
          <ac:chgData name="Katie Fleeman" userId="9490a761-08b4-4743-b3a5-0ffa2ed793d7" providerId="ADAL" clId="{66334C22-B667-9C41-8E27-5CD4CA4B424A}" dt="2021-08-25T05:41:09.765" v="2186" actId="26606"/>
          <ac:spMkLst>
            <pc:docMk/>
            <pc:sldMk cId="0" sldId="262"/>
            <ac:spMk id="14" creationId="{8F23F8A3-8FD7-4779-8323-FDC26BE99889}"/>
          </ac:spMkLst>
        </pc:spChg>
        <pc:spChg chg="add del">
          <ac:chgData name="Katie Fleeman" userId="9490a761-08b4-4743-b3a5-0ffa2ed793d7" providerId="ADAL" clId="{66334C22-B667-9C41-8E27-5CD4CA4B424A}" dt="2021-08-25T05:40:25.016" v="2149" actId="26606"/>
          <ac:spMkLst>
            <pc:docMk/>
            <pc:sldMk cId="0" sldId="262"/>
            <ac:spMk id="15" creationId="{55D4142C-5077-457F-A6AD-3FECFDB39685}"/>
          </ac:spMkLst>
        </pc:spChg>
        <pc:spChg chg="add del">
          <ac:chgData name="Katie Fleeman" userId="9490a761-08b4-4743-b3a5-0ffa2ed793d7" providerId="ADAL" clId="{66334C22-B667-9C41-8E27-5CD4CA4B424A}" dt="2021-08-25T05:41:09.765" v="2186" actId="26606"/>
          <ac:spMkLst>
            <pc:docMk/>
            <pc:sldMk cId="0" sldId="262"/>
            <ac:spMk id="16" creationId="{F605C4CC-A25C-416F-8333-7CB7DC97D870}"/>
          </ac:spMkLst>
        </pc:spChg>
        <pc:spChg chg="add del">
          <ac:chgData name="Katie Fleeman" userId="9490a761-08b4-4743-b3a5-0ffa2ed793d7" providerId="ADAL" clId="{66334C22-B667-9C41-8E27-5CD4CA4B424A}" dt="2021-08-25T05:40:25.016" v="2149" actId="26606"/>
          <ac:spMkLst>
            <pc:docMk/>
            <pc:sldMk cId="0" sldId="262"/>
            <ac:spMk id="17" creationId="{7A5F0580-5EE9-419F-96EE-B6529EF6E7D0}"/>
          </ac:spMkLst>
        </pc:spChg>
        <pc:spChg chg="add del">
          <ac:chgData name="Katie Fleeman" userId="9490a761-08b4-4743-b3a5-0ffa2ed793d7" providerId="ADAL" clId="{66334C22-B667-9C41-8E27-5CD4CA4B424A}" dt="2021-08-25T05:41:11.783" v="2188" actId="26606"/>
          <ac:spMkLst>
            <pc:docMk/>
            <pc:sldMk cId="0" sldId="262"/>
            <ac:spMk id="18" creationId="{E8A8EAB8-D2FF-444D-B34B-7D32F106AD0E}"/>
          </ac:spMkLst>
        </pc:spChg>
        <pc:spChg chg="add del">
          <ac:chgData name="Katie Fleeman" userId="9490a761-08b4-4743-b3a5-0ffa2ed793d7" providerId="ADAL" clId="{66334C22-B667-9C41-8E27-5CD4CA4B424A}" dt="2021-08-25T05:40:28.861" v="2151" actId="26606"/>
          <ac:spMkLst>
            <pc:docMk/>
            <pc:sldMk cId="0" sldId="262"/>
            <ac:spMk id="19" creationId="{B819A166-7571-4003-A6B8-B62034C3ED30}"/>
          </ac:spMkLst>
        </pc:spChg>
        <pc:spChg chg="add del">
          <ac:chgData name="Katie Fleeman" userId="9490a761-08b4-4743-b3a5-0ffa2ed793d7" providerId="ADAL" clId="{66334C22-B667-9C41-8E27-5CD4CA4B424A}" dt="2021-08-25T05:41:30.778" v="2200" actId="26606"/>
          <ac:spMkLst>
            <pc:docMk/>
            <pc:sldMk cId="0" sldId="262"/>
            <ac:spMk id="24" creationId="{C5E6CFF1-2F42-4E10-9A97-F116F46F53FE}"/>
          </ac:spMkLst>
        </pc:spChg>
        <pc:spChg chg="add del">
          <ac:chgData name="Katie Fleeman" userId="9490a761-08b4-4743-b3a5-0ffa2ed793d7" providerId="ADAL" clId="{66334C22-B667-9C41-8E27-5CD4CA4B424A}" dt="2021-08-25T05:41:25.608" v="2193" actId="26606"/>
          <ac:spMkLst>
            <pc:docMk/>
            <pc:sldMk cId="0" sldId="262"/>
            <ac:spMk id="30" creationId="{7C432AFE-B3D2-4BFF-BF8F-96C27AFF1AC7}"/>
          </ac:spMkLst>
        </pc:spChg>
        <pc:spChg chg="add del">
          <ac:chgData name="Katie Fleeman" userId="9490a761-08b4-4743-b3a5-0ffa2ed793d7" providerId="ADAL" clId="{66334C22-B667-9C41-8E27-5CD4CA4B424A}" dt="2021-08-25T05:41:25.608" v="2193" actId="26606"/>
          <ac:spMkLst>
            <pc:docMk/>
            <pc:sldMk cId="0" sldId="262"/>
            <ac:spMk id="32" creationId="{AF2F604E-43BE-4DC3-B983-E071523364F8}"/>
          </ac:spMkLst>
        </pc:spChg>
        <pc:spChg chg="add del">
          <ac:chgData name="Katie Fleeman" userId="9490a761-08b4-4743-b3a5-0ffa2ed793d7" providerId="ADAL" clId="{66334C22-B667-9C41-8E27-5CD4CA4B424A}" dt="2021-08-25T05:41:25.608" v="2193" actId="26606"/>
          <ac:spMkLst>
            <pc:docMk/>
            <pc:sldMk cId="0" sldId="262"/>
            <ac:spMk id="34" creationId="{08C9B587-E65E-4B52-B37C-ABEBB6E87928}"/>
          </ac:spMkLst>
        </pc:spChg>
        <pc:spChg chg="add del">
          <ac:chgData name="Katie Fleeman" userId="9490a761-08b4-4743-b3a5-0ffa2ed793d7" providerId="ADAL" clId="{66334C22-B667-9C41-8E27-5CD4CA4B424A}" dt="2021-08-25T05:41:28.526" v="2195" actId="26606"/>
          <ac:spMkLst>
            <pc:docMk/>
            <pc:sldMk cId="0" sldId="262"/>
            <ac:spMk id="36" creationId="{8F23F8A3-8FD7-4779-8323-FDC26BE99889}"/>
          </ac:spMkLst>
        </pc:spChg>
        <pc:spChg chg="add del">
          <ac:chgData name="Katie Fleeman" userId="9490a761-08b4-4743-b3a5-0ffa2ed793d7" providerId="ADAL" clId="{66334C22-B667-9C41-8E27-5CD4CA4B424A}" dt="2021-08-25T05:41:28.526" v="2195" actId="26606"/>
          <ac:spMkLst>
            <pc:docMk/>
            <pc:sldMk cId="0" sldId="262"/>
            <ac:spMk id="37" creationId="{F605C4CC-A25C-416F-8333-7CB7DC97D870}"/>
          </ac:spMkLst>
        </pc:spChg>
        <pc:spChg chg="add del">
          <ac:chgData name="Katie Fleeman" userId="9490a761-08b4-4743-b3a5-0ffa2ed793d7" providerId="ADAL" clId="{66334C22-B667-9C41-8E27-5CD4CA4B424A}" dt="2021-08-25T05:41:30.013" v="2197" actId="26606"/>
          <ac:spMkLst>
            <pc:docMk/>
            <pc:sldMk cId="0" sldId="262"/>
            <ac:spMk id="39" creationId="{C5E6CFF1-2F42-4E10-9A97-F116F46F53FE}"/>
          </ac:spMkLst>
        </pc:spChg>
        <pc:spChg chg="add del">
          <ac:chgData name="Katie Fleeman" userId="9490a761-08b4-4743-b3a5-0ffa2ed793d7" providerId="ADAL" clId="{66334C22-B667-9C41-8E27-5CD4CA4B424A}" dt="2021-08-25T05:41:30.774" v="2199" actId="26606"/>
          <ac:spMkLst>
            <pc:docMk/>
            <pc:sldMk cId="0" sldId="262"/>
            <ac:spMk id="42" creationId="{8F23F8A3-8FD7-4779-8323-FDC26BE99889}"/>
          </ac:spMkLst>
        </pc:spChg>
        <pc:spChg chg="add del">
          <ac:chgData name="Katie Fleeman" userId="9490a761-08b4-4743-b3a5-0ffa2ed793d7" providerId="ADAL" clId="{66334C22-B667-9C41-8E27-5CD4CA4B424A}" dt="2021-08-25T05:41:30.774" v="2199" actId="26606"/>
          <ac:spMkLst>
            <pc:docMk/>
            <pc:sldMk cId="0" sldId="262"/>
            <ac:spMk id="43" creationId="{F605C4CC-A25C-416F-8333-7CB7DC97D870}"/>
          </ac:spMkLst>
        </pc:spChg>
        <pc:spChg chg="add del">
          <ac:chgData name="Katie Fleeman" userId="9490a761-08b4-4743-b3a5-0ffa2ed793d7" providerId="ADAL" clId="{66334C22-B667-9C41-8E27-5CD4CA4B424A}" dt="2021-08-25T06:24:30.208" v="4077" actId="26606"/>
          <ac:spMkLst>
            <pc:docMk/>
            <pc:sldMk cId="0" sldId="262"/>
            <ac:spMk id="45" creationId="{C5E6CFF1-2F42-4E10-9A97-F116F46F53FE}"/>
          </ac:spMkLst>
        </pc:spChg>
        <pc:spChg chg="add">
          <ac:chgData name="Katie Fleeman" userId="9490a761-08b4-4743-b3a5-0ffa2ed793d7" providerId="ADAL" clId="{66334C22-B667-9C41-8E27-5CD4CA4B424A}" dt="2021-08-25T06:24:30.208" v="4077" actId="26606"/>
          <ac:spMkLst>
            <pc:docMk/>
            <pc:sldMk cId="0" sldId="262"/>
            <ac:spMk id="51" creationId="{5A0118C5-4F8D-4CF4-BADD-53FEACC6C42A}"/>
          </ac:spMkLst>
        </pc:spChg>
        <pc:spChg chg="del">
          <ac:chgData name="Katie Fleeman" userId="9490a761-08b4-4743-b3a5-0ffa2ed793d7" providerId="ADAL" clId="{66334C22-B667-9C41-8E27-5CD4CA4B424A}" dt="2021-08-25T04:37:59.964" v="1570" actId="478"/>
          <ac:spMkLst>
            <pc:docMk/>
            <pc:sldMk cId="0" sldId="262"/>
            <ac:spMk id="89" creationId="{00000000-0000-0000-0000-000000000000}"/>
          </ac:spMkLst>
        </pc:spChg>
        <pc:spChg chg="del mod">
          <ac:chgData name="Katie Fleeman" userId="9490a761-08b4-4743-b3a5-0ffa2ed793d7" providerId="ADAL" clId="{66334C22-B667-9C41-8E27-5CD4CA4B424A}" dt="2021-08-25T04:38:01.805" v="1573" actId="478"/>
          <ac:spMkLst>
            <pc:docMk/>
            <pc:sldMk cId="0" sldId="262"/>
            <ac:spMk id="90" creationId="{00000000-0000-0000-0000-000000000000}"/>
          </ac:spMkLst>
        </pc:spChg>
        <pc:grpChg chg="add">
          <ac:chgData name="Katie Fleeman" userId="9490a761-08b4-4743-b3a5-0ffa2ed793d7" providerId="ADAL" clId="{66334C22-B667-9C41-8E27-5CD4CA4B424A}" dt="2021-08-25T06:24:30.208" v="4077" actId="26606"/>
          <ac:grpSpMkLst>
            <pc:docMk/>
            <pc:sldMk cId="0" sldId="262"/>
            <ac:grpSpMk id="53" creationId="{B894EFA8-F425-4D19-A94B-445388B31E20}"/>
          </ac:grpSpMkLst>
        </pc:grpChg>
        <pc:grpChg chg="add">
          <ac:chgData name="Katie Fleeman" userId="9490a761-08b4-4743-b3a5-0ffa2ed793d7" providerId="ADAL" clId="{66334C22-B667-9C41-8E27-5CD4CA4B424A}" dt="2021-08-25T06:24:30.208" v="4077" actId="26606"/>
          <ac:grpSpMkLst>
            <pc:docMk/>
            <pc:sldMk cId="0" sldId="262"/>
            <ac:grpSpMk id="57" creationId="{582A903B-6B78-4F0A-B7C9-3D80499020B8}"/>
          </ac:grpSpMkLst>
        </pc:grpChg>
        <pc:graphicFrameChg chg="add del">
          <ac:chgData name="Katie Fleeman" userId="9490a761-08b4-4743-b3a5-0ffa2ed793d7" providerId="ADAL" clId="{66334C22-B667-9C41-8E27-5CD4CA4B424A}" dt="2021-08-25T05:40:28.861" v="2151" actId="26606"/>
          <ac:graphicFrameMkLst>
            <pc:docMk/>
            <pc:sldMk cId="0" sldId="262"/>
            <ac:graphicFrameMk id="20" creationId="{B90BD52F-26E0-4A25-B796-4E3EC4E90316}"/>
          </ac:graphicFrameMkLst>
        </pc:graphicFrameChg>
        <pc:picChg chg="add del">
          <ac:chgData name="Katie Fleeman" userId="9490a761-08b4-4743-b3a5-0ffa2ed793d7" providerId="ADAL" clId="{66334C22-B667-9C41-8E27-5CD4CA4B424A}" dt="2021-08-25T05:40:25.016" v="2149" actId="26606"/>
          <ac:picMkLst>
            <pc:docMk/>
            <pc:sldMk cId="0" sldId="262"/>
            <ac:picMk id="7" creationId="{9442D865-C2E5-41BD-9E56-B30716CF4F1E}"/>
          </ac:picMkLst>
        </pc:picChg>
        <pc:picChg chg="add mod ord">
          <ac:chgData name="Katie Fleeman" userId="9490a761-08b4-4743-b3a5-0ffa2ed793d7" providerId="ADAL" clId="{66334C22-B667-9C41-8E27-5CD4CA4B424A}" dt="2021-08-25T06:24:30.208" v="4077" actId="26606"/>
          <ac:picMkLst>
            <pc:docMk/>
            <pc:sldMk cId="0" sldId="262"/>
            <ac:picMk id="8" creationId="{53BC07D8-DBDA-417E-AC3D-B83259A27D3F}"/>
          </ac:picMkLst>
        </pc:picChg>
        <pc:cxnChg chg="add del">
          <ac:chgData name="Katie Fleeman" userId="9490a761-08b4-4743-b3a5-0ffa2ed793d7" providerId="ADAL" clId="{66334C22-B667-9C41-8E27-5CD4CA4B424A}" dt="2021-08-25T05:41:11.783" v="2188" actId="26606"/>
          <ac:cxnSpMkLst>
            <pc:docMk/>
            <pc:sldMk cId="0" sldId="262"/>
            <ac:cxnSpMk id="21" creationId="{EEA38897-7BA3-4408-8083-3235339C4A60}"/>
          </ac:cxnSpMkLst>
        </pc:cxnChg>
        <pc:cxnChg chg="add del">
          <ac:chgData name="Katie Fleeman" userId="9490a761-08b4-4743-b3a5-0ffa2ed793d7" providerId="ADAL" clId="{66334C22-B667-9C41-8E27-5CD4CA4B424A}" dt="2021-08-25T05:41:11.783" v="2188" actId="26606"/>
          <ac:cxnSpMkLst>
            <pc:docMk/>
            <pc:sldMk cId="0" sldId="262"/>
            <ac:cxnSpMk id="22" creationId="{F11AD06B-AB20-4097-8606-5DA00DBACE88}"/>
          </ac:cxnSpMkLst>
        </pc:cxnChg>
        <pc:cxnChg chg="add del">
          <ac:chgData name="Katie Fleeman" userId="9490a761-08b4-4743-b3a5-0ffa2ed793d7" providerId="ADAL" clId="{66334C22-B667-9C41-8E27-5CD4CA4B424A}" dt="2021-08-25T05:41:30.778" v="2200" actId="26606"/>
          <ac:cxnSpMkLst>
            <pc:docMk/>
            <pc:sldMk cId="0" sldId="262"/>
            <ac:cxnSpMk id="25" creationId="{67182200-4859-4C8D-BCBB-55B245C28BA3}"/>
          </ac:cxnSpMkLst>
        </pc:cxnChg>
        <pc:cxnChg chg="add del">
          <ac:chgData name="Katie Fleeman" userId="9490a761-08b4-4743-b3a5-0ffa2ed793d7" providerId="ADAL" clId="{66334C22-B667-9C41-8E27-5CD4CA4B424A}" dt="2021-08-25T05:41:30.013" v="2197" actId="26606"/>
          <ac:cxnSpMkLst>
            <pc:docMk/>
            <pc:sldMk cId="0" sldId="262"/>
            <ac:cxnSpMk id="40" creationId="{67182200-4859-4C8D-BCBB-55B245C28BA3}"/>
          </ac:cxnSpMkLst>
        </pc:cxnChg>
        <pc:cxnChg chg="add del">
          <ac:chgData name="Katie Fleeman" userId="9490a761-08b4-4743-b3a5-0ffa2ed793d7" providerId="ADAL" clId="{66334C22-B667-9C41-8E27-5CD4CA4B424A}" dt="2021-08-25T06:24:30.208" v="4077" actId="26606"/>
          <ac:cxnSpMkLst>
            <pc:docMk/>
            <pc:sldMk cId="0" sldId="262"/>
            <ac:cxnSpMk id="46" creationId="{67182200-4859-4C8D-BCBB-55B245C28BA3}"/>
          </ac:cxnSpMkLst>
        </pc:cxnChg>
      </pc:sldChg>
      <pc:sldChg chg="addSp delSp modSp mod setBg setClrOvrMap modNotes modNotesTx">
        <pc:chgData name="Katie Fleeman" userId="9490a761-08b4-4743-b3a5-0ffa2ed793d7" providerId="ADAL" clId="{66334C22-B667-9C41-8E27-5CD4CA4B424A}" dt="2021-08-26T16:24:02.300" v="13171" actId="20577"/>
        <pc:sldMkLst>
          <pc:docMk/>
          <pc:sldMk cId="0" sldId="263"/>
        </pc:sldMkLst>
        <pc:spChg chg="add mod">
          <ac:chgData name="Katie Fleeman" userId="9490a761-08b4-4743-b3a5-0ffa2ed793d7" providerId="ADAL" clId="{66334C22-B667-9C41-8E27-5CD4CA4B424A}" dt="2021-08-25T05:45:52.236" v="2213" actId="26606"/>
          <ac:spMkLst>
            <pc:docMk/>
            <pc:sldMk cId="0" sldId="263"/>
            <ac:spMk id="5" creationId="{F98D8110-4034-7E4B-8263-241A1F007CE2}"/>
          </ac:spMkLst>
        </pc:spChg>
        <pc:spChg chg="add del mod">
          <ac:chgData name="Katie Fleeman" userId="9490a761-08b4-4743-b3a5-0ffa2ed793d7" providerId="ADAL" clId="{66334C22-B667-9C41-8E27-5CD4CA4B424A}" dt="2021-08-25T05:46:08.894" v="2215"/>
          <ac:spMkLst>
            <pc:docMk/>
            <pc:sldMk cId="0" sldId="263"/>
            <ac:spMk id="6" creationId="{25765FC9-652D-8549-BDF2-081691981FC7}"/>
          </ac:spMkLst>
        </pc:spChg>
        <pc:spChg chg="mod">
          <ac:chgData name="Katie Fleeman" userId="9490a761-08b4-4743-b3a5-0ffa2ed793d7" providerId="ADAL" clId="{66334C22-B667-9C41-8E27-5CD4CA4B424A}" dt="2021-08-25T06:30:58.947" v="5188" actId="20577"/>
          <ac:spMkLst>
            <pc:docMk/>
            <pc:sldMk cId="0" sldId="263"/>
            <ac:spMk id="95" creationId="{00000000-0000-0000-0000-000000000000}"/>
          </ac:spMkLst>
        </pc:spChg>
        <pc:spChg chg="mod ord">
          <ac:chgData name="Katie Fleeman" userId="9490a761-08b4-4743-b3a5-0ffa2ed793d7" providerId="ADAL" clId="{66334C22-B667-9C41-8E27-5CD4CA4B424A}" dt="2021-08-26T16:24:02.300" v="13171" actId="20577"/>
          <ac:spMkLst>
            <pc:docMk/>
            <pc:sldMk cId="0" sldId="263"/>
            <ac:spMk id="96" creationId="{00000000-0000-0000-0000-000000000000}"/>
          </ac:spMkLst>
        </pc:spChg>
        <pc:spChg chg="add del">
          <ac:chgData name="Katie Fleeman" userId="9490a761-08b4-4743-b3a5-0ffa2ed793d7" providerId="ADAL" clId="{66334C22-B667-9C41-8E27-5CD4CA4B424A}" dt="2021-08-25T05:45:45.063" v="2206" actId="26606"/>
          <ac:spMkLst>
            <pc:docMk/>
            <pc:sldMk cId="0" sldId="263"/>
            <ac:spMk id="101" creationId="{C5E6CFF1-2F42-4E10-9A97-F116F46F53FE}"/>
          </ac:spMkLst>
        </pc:spChg>
        <pc:spChg chg="add del">
          <ac:chgData name="Katie Fleeman" userId="9490a761-08b4-4743-b3a5-0ffa2ed793d7" providerId="ADAL" clId="{66334C22-B667-9C41-8E27-5CD4CA4B424A}" dt="2021-08-25T05:45:45.682" v="2208" actId="26606"/>
          <ac:spMkLst>
            <pc:docMk/>
            <pc:sldMk cId="0" sldId="263"/>
            <ac:spMk id="105" creationId="{81AEB8A9-B768-4E30-BA55-D919E6687343}"/>
          </ac:spMkLst>
        </pc:spChg>
        <pc:spChg chg="add del">
          <ac:chgData name="Katie Fleeman" userId="9490a761-08b4-4743-b3a5-0ffa2ed793d7" providerId="ADAL" clId="{66334C22-B667-9C41-8E27-5CD4CA4B424A}" dt="2021-08-25T05:45:46.546" v="2210" actId="26606"/>
          <ac:spMkLst>
            <pc:docMk/>
            <pc:sldMk cId="0" sldId="263"/>
            <ac:spMk id="107" creationId="{B0792D4F-247E-46FE-85FC-881DEFA41D94}"/>
          </ac:spMkLst>
        </pc:spChg>
        <pc:spChg chg="add del">
          <ac:chgData name="Katie Fleeman" userId="9490a761-08b4-4743-b3a5-0ffa2ed793d7" providerId="ADAL" clId="{66334C22-B667-9C41-8E27-5CD4CA4B424A}" dt="2021-08-25T05:45:52.226" v="2212" actId="26606"/>
          <ac:spMkLst>
            <pc:docMk/>
            <pc:sldMk cId="0" sldId="263"/>
            <ac:spMk id="110" creationId="{81AEB8A9-B768-4E30-BA55-D919E6687343}"/>
          </ac:spMkLst>
        </pc:spChg>
        <pc:spChg chg="add del">
          <ac:chgData name="Katie Fleeman" userId="9490a761-08b4-4743-b3a5-0ffa2ed793d7" providerId="ADAL" clId="{66334C22-B667-9C41-8E27-5CD4CA4B424A}" dt="2021-08-25T06:30:06.565" v="5103" actId="26606"/>
          <ac:spMkLst>
            <pc:docMk/>
            <pc:sldMk cId="0" sldId="263"/>
            <ac:spMk id="112" creationId="{4038CB10-1F5C-4D54-9DF7-12586DE5B007}"/>
          </ac:spMkLst>
        </pc:spChg>
        <pc:spChg chg="add del">
          <ac:chgData name="Katie Fleeman" userId="9490a761-08b4-4743-b3a5-0ffa2ed793d7" providerId="ADAL" clId="{66334C22-B667-9C41-8E27-5CD4CA4B424A}" dt="2021-08-25T06:30:06.565" v="5103" actId="26606"/>
          <ac:spMkLst>
            <pc:docMk/>
            <pc:sldMk cId="0" sldId="263"/>
            <ac:spMk id="113" creationId="{36D30126-6314-4A93-B27E-5C66CF781924}"/>
          </ac:spMkLst>
        </pc:spChg>
        <pc:spChg chg="add del">
          <ac:chgData name="Katie Fleeman" userId="9490a761-08b4-4743-b3a5-0ffa2ed793d7" providerId="ADAL" clId="{66334C22-B667-9C41-8E27-5CD4CA4B424A}" dt="2021-08-25T06:30:06.565" v="5103" actId="26606"/>
          <ac:spMkLst>
            <pc:docMk/>
            <pc:sldMk cId="0" sldId="263"/>
            <ac:spMk id="114" creationId="{73ED6512-6858-4552-B699-9A97FE9A4EA2}"/>
          </ac:spMkLst>
        </pc:spChg>
        <pc:spChg chg="add">
          <ac:chgData name="Katie Fleeman" userId="9490a761-08b4-4743-b3a5-0ffa2ed793d7" providerId="ADAL" clId="{66334C22-B667-9C41-8E27-5CD4CA4B424A}" dt="2021-08-25T06:30:06.565" v="5103" actId="26606"/>
          <ac:spMkLst>
            <pc:docMk/>
            <pc:sldMk cId="0" sldId="263"/>
            <ac:spMk id="119" creationId="{5A0118C5-4F8D-4CF4-BADD-53FEACC6C42A}"/>
          </ac:spMkLst>
        </pc:spChg>
        <pc:grpChg chg="add">
          <ac:chgData name="Katie Fleeman" userId="9490a761-08b4-4743-b3a5-0ffa2ed793d7" providerId="ADAL" clId="{66334C22-B667-9C41-8E27-5CD4CA4B424A}" dt="2021-08-25T06:30:06.565" v="5103" actId="26606"/>
          <ac:grpSpMkLst>
            <pc:docMk/>
            <pc:sldMk cId="0" sldId="263"/>
            <ac:grpSpMk id="121" creationId="{268C940D-4516-4630-B49F-65C1A82FEA0C}"/>
          </ac:grpSpMkLst>
        </pc:grpChg>
        <pc:grpChg chg="add">
          <ac:chgData name="Katie Fleeman" userId="9490a761-08b4-4743-b3a5-0ffa2ed793d7" providerId="ADAL" clId="{66334C22-B667-9C41-8E27-5CD4CA4B424A}" dt="2021-08-25T06:30:06.565" v="5103" actId="26606"/>
          <ac:grpSpMkLst>
            <pc:docMk/>
            <pc:sldMk cId="0" sldId="263"/>
            <ac:grpSpMk id="125" creationId="{C93F2521-5FCA-4EE4-ADB9-C71AB81B8875}"/>
          </ac:grpSpMkLst>
        </pc:grpChg>
        <pc:grpChg chg="add">
          <ac:chgData name="Katie Fleeman" userId="9490a761-08b4-4743-b3a5-0ffa2ed793d7" providerId="ADAL" clId="{66334C22-B667-9C41-8E27-5CD4CA4B424A}" dt="2021-08-25T06:30:06.565" v="5103" actId="26606"/>
          <ac:grpSpMkLst>
            <pc:docMk/>
            <pc:sldMk cId="0" sldId="263"/>
            <ac:grpSpMk id="133" creationId="{2B7E220D-70BE-46E1-87EA-9239C10828D4}"/>
          </ac:grpSpMkLst>
        </pc:grpChg>
        <pc:picChg chg="add mod ord modCrop">
          <ac:chgData name="Katie Fleeman" userId="9490a761-08b4-4743-b3a5-0ffa2ed793d7" providerId="ADAL" clId="{66334C22-B667-9C41-8E27-5CD4CA4B424A}" dt="2021-08-25T06:30:18.252" v="5105" actId="732"/>
          <ac:picMkLst>
            <pc:docMk/>
            <pc:sldMk cId="0" sldId="263"/>
            <ac:picMk id="4" creationId="{F59B061E-2EA9-5B42-9E7D-F1C40484EE48}"/>
          </ac:picMkLst>
        </pc:picChg>
        <pc:cxnChg chg="add del">
          <ac:chgData name="Katie Fleeman" userId="9490a761-08b4-4743-b3a5-0ffa2ed793d7" providerId="ADAL" clId="{66334C22-B667-9C41-8E27-5CD4CA4B424A}" dt="2021-08-25T05:45:45.063" v="2206" actId="26606"/>
          <ac:cxnSpMkLst>
            <pc:docMk/>
            <pc:sldMk cId="0" sldId="263"/>
            <ac:cxnSpMk id="103" creationId="{67182200-4859-4C8D-BCBB-55B245C28BA3}"/>
          </ac:cxnSpMkLst>
        </pc:cxnChg>
        <pc:cxnChg chg="add del">
          <ac:chgData name="Katie Fleeman" userId="9490a761-08b4-4743-b3a5-0ffa2ed793d7" providerId="ADAL" clId="{66334C22-B667-9C41-8E27-5CD4CA4B424A}" dt="2021-08-25T05:45:46.546" v="2210" actId="26606"/>
          <ac:cxnSpMkLst>
            <pc:docMk/>
            <pc:sldMk cId="0" sldId="263"/>
            <ac:cxnSpMk id="108" creationId="{CE272F12-AF86-441A-BC1B-C014BBBF85B5}"/>
          </ac:cxnSpMkLst>
        </pc:cxnChg>
      </pc:sldChg>
      <pc:sldChg chg="add del">
        <pc:chgData name="Katie Fleeman" userId="9490a761-08b4-4743-b3a5-0ffa2ed793d7" providerId="ADAL" clId="{66334C22-B667-9C41-8E27-5CD4CA4B424A}" dt="2021-08-25T04:03:26.426" v="108" actId="2696"/>
        <pc:sldMkLst>
          <pc:docMk/>
          <pc:sldMk cId="0" sldId="264"/>
        </pc:sldMkLst>
      </pc:sldChg>
      <pc:sldChg chg="del">
        <pc:chgData name="Katie Fleeman" userId="9490a761-08b4-4743-b3a5-0ffa2ed793d7" providerId="ADAL" clId="{66334C22-B667-9C41-8E27-5CD4CA4B424A}" dt="2021-08-25T04:38:55.560" v="1588" actId="2696"/>
        <pc:sldMkLst>
          <pc:docMk/>
          <pc:sldMk cId="0" sldId="265"/>
        </pc:sldMkLst>
      </pc:sldChg>
      <pc:sldChg chg="addSp delSp modSp mod setBg modNotesTx">
        <pc:chgData name="Katie Fleeman" userId="9490a761-08b4-4743-b3a5-0ffa2ed793d7" providerId="ADAL" clId="{66334C22-B667-9C41-8E27-5CD4CA4B424A}" dt="2021-08-26T16:16:11.350" v="13084" actId="27957"/>
        <pc:sldMkLst>
          <pc:docMk/>
          <pc:sldMk cId="0" sldId="266"/>
        </pc:sldMkLst>
        <pc:spChg chg="mod">
          <ac:chgData name="Katie Fleeman" userId="9490a761-08b4-4743-b3a5-0ffa2ed793d7" providerId="ADAL" clId="{66334C22-B667-9C41-8E27-5CD4CA4B424A}" dt="2021-08-25T07:13:03.711" v="8337" actId="26606"/>
          <ac:spMkLst>
            <pc:docMk/>
            <pc:sldMk cId="0" sldId="266"/>
            <ac:spMk id="113" creationId="{00000000-0000-0000-0000-000000000000}"/>
          </ac:spMkLst>
        </pc:spChg>
        <pc:spChg chg="del mod">
          <ac:chgData name="Katie Fleeman" userId="9490a761-08b4-4743-b3a5-0ffa2ed793d7" providerId="ADAL" clId="{66334C22-B667-9C41-8E27-5CD4CA4B424A}" dt="2021-08-25T07:13:03.711" v="8337" actId="26606"/>
          <ac:spMkLst>
            <pc:docMk/>
            <pc:sldMk cId="0" sldId="266"/>
            <ac:spMk id="114" creationId="{00000000-0000-0000-0000-000000000000}"/>
          </ac:spMkLst>
        </pc:spChg>
        <pc:spChg chg="add del">
          <ac:chgData name="Katie Fleeman" userId="9490a761-08b4-4743-b3a5-0ffa2ed793d7" providerId="ADAL" clId="{66334C22-B667-9C41-8E27-5CD4CA4B424A}" dt="2021-08-25T07:13:03.711" v="8337" actId="26606"/>
          <ac:spMkLst>
            <pc:docMk/>
            <pc:sldMk cId="0" sldId="266"/>
            <ac:spMk id="119" creationId="{5A0118C5-4F8D-4CF4-BADD-53FEACC6C42A}"/>
          </ac:spMkLst>
        </pc:spChg>
        <pc:spChg chg="add del">
          <ac:chgData name="Katie Fleeman" userId="9490a761-08b4-4743-b3a5-0ffa2ed793d7" providerId="ADAL" clId="{66334C22-B667-9C41-8E27-5CD4CA4B424A}" dt="2021-08-25T07:13:03.711" v="8337" actId="26606"/>
          <ac:spMkLst>
            <pc:docMk/>
            <pc:sldMk cId="0" sldId="266"/>
            <ac:spMk id="121" creationId="{55C61911-45B2-48BF-AC7A-1EB579B42CBB}"/>
          </ac:spMkLst>
        </pc:spChg>
        <pc:spChg chg="add del">
          <ac:chgData name="Katie Fleeman" userId="9490a761-08b4-4743-b3a5-0ffa2ed793d7" providerId="ADAL" clId="{66334C22-B667-9C41-8E27-5CD4CA4B424A}" dt="2021-08-25T07:13:03.711" v="8337" actId="26606"/>
          <ac:spMkLst>
            <pc:docMk/>
            <pc:sldMk cId="0" sldId="266"/>
            <ac:spMk id="123" creationId="{2DE4D4CE-6DAE-4A05-BE5B-6BCE3F4EC79B}"/>
          </ac:spMkLst>
        </pc:spChg>
        <pc:spChg chg="add del">
          <ac:chgData name="Katie Fleeman" userId="9490a761-08b4-4743-b3a5-0ffa2ed793d7" providerId="ADAL" clId="{66334C22-B667-9C41-8E27-5CD4CA4B424A}" dt="2021-08-25T07:13:03.711" v="8337" actId="26606"/>
          <ac:spMkLst>
            <pc:docMk/>
            <pc:sldMk cId="0" sldId="266"/>
            <ac:spMk id="129" creationId="{10C23D31-5B0A-4956-A59F-A24F57D2A959}"/>
          </ac:spMkLst>
        </pc:spChg>
        <pc:spChg chg="add del">
          <ac:chgData name="Katie Fleeman" userId="9490a761-08b4-4743-b3a5-0ffa2ed793d7" providerId="ADAL" clId="{66334C22-B667-9C41-8E27-5CD4CA4B424A}" dt="2021-08-25T07:13:03.711" v="8337" actId="26606"/>
          <ac:spMkLst>
            <pc:docMk/>
            <pc:sldMk cId="0" sldId="266"/>
            <ac:spMk id="131" creationId="{F4C6FC6E-4AAF-4628-B7E5-85DF9D323B6F}"/>
          </ac:spMkLst>
        </pc:spChg>
        <pc:spChg chg="add">
          <ac:chgData name="Katie Fleeman" userId="9490a761-08b4-4743-b3a5-0ffa2ed793d7" providerId="ADAL" clId="{66334C22-B667-9C41-8E27-5CD4CA4B424A}" dt="2021-08-25T07:13:03.711" v="8337" actId="26606"/>
          <ac:spMkLst>
            <pc:docMk/>
            <pc:sldMk cId="0" sldId="266"/>
            <ac:spMk id="144" creationId="{0C541B88-1AE9-40C3-AFD5-967787C1979F}"/>
          </ac:spMkLst>
        </pc:spChg>
        <pc:spChg chg="add">
          <ac:chgData name="Katie Fleeman" userId="9490a761-08b4-4743-b3a5-0ffa2ed793d7" providerId="ADAL" clId="{66334C22-B667-9C41-8E27-5CD4CA4B424A}" dt="2021-08-25T07:13:03.711" v="8337" actId="26606"/>
          <ac:spMkLst>
            <pc:docMk/>
            <pc:sldMk cId="0" sldId="266"/>
            <ac:spMk id="146" creationId="{E5F17139-31EE-46AC-B04F-DBBD852DD6CB}"/>
          </ac:spMkLst>
        </pc:spChg>
        <pc:spChg chg="add">
          <ac:chgData name="Katie Fleeman" userId="9490a761-08b4-4743-b3a5-0ffa2ed793d7" providerId="ADAL" clId="{66334C22-B667-9C41-8E27-5CD4CA4B424A}" dt="2021-08-25T07:13:03.711" v="8337" actId="26606"/>
          <ac:spMkLst>
            <pc:docMk/>
            <pc:sldMk cId="0" sldId="266"/>
            <ac:spMk id="152" creationId="{89D16701-DA76-4F72-BB63-E2C3FFBDFE0F}"/>
          </ac:spMkLst>
        </pc:spChg>
        <pc:spChg chg="add">
          <ac:chgData name="Katie Fleeman" userId="9490a761-08b4-4743-b3a5-0ffa2ed793d7" providerId="ADAL" clId="{66334C22-B667-9C41-8E27-5CD4CA4B424A}" dt="2021-08-25T07:13:03.711" v="8337" actId="26606"/>
          <ac:spMkLst>
            <pc:docMk/>
            <pc:sldMk cId="0" sldId="266"/>
            <ac:spMk id="154" creationId="{1CC28BE1-9DC6-43FE-9582-39F091098D77}"/>
          </ac:spMkLst>
        </pc:spChg>
        <pc:grpChg chg="add del">
          <ac:chgData name="Katie Fleeman" userId="9490a761-08b4-4743-b3a5-0ffa2ed793d7" providerId="ADAL" clId="{66334C22-B667-9C41-8E27-5CD4CA4B424A}" dt="2021-08-25T07:13:03.711" v="8337" actId="26606"/>
          <ac:grpSpMkLst>
            <pc:docMk/>
            <pc:sldMk cId="0" sldId="266"/>
            <ac:grpSpMk id="125" creationId="{B8CB1D39-68D4-4372-BF3B-2A33A7495E2B}"/>
          </ac:grpSpMkLst>
        </pc:grpChg>
        <pc:grpChg chg="add del">
          <ac:chgData name="Katie Fleeman" userId="9490a761-08b4-4743-b3a5-0ffa2ed793d7" providerId="ADAL" clId="{66334C22-B667-9C41-8E27-5CD4CA4B424A}" dt="2021-08-25T07:13:03.711" v="8337" actId="26606"/>
          <ac:grpSpMkLst>
            <pc:docMk/>
            <pc:sldMk cId="0" sldId="266"/>
            <ac:grpSpMk id="133" creationId="{582A903B-6B78-4F0A-B7C9-3D80499020B8}"/>
          </ac:grpSpMkLst>
        </pc:grpChg>
        <pc:grpChg chg="add">
          <ac:chgData name="Katie Fleeman" userId="9490a761-08b4-4743-b3a5-0ffa2ed793d7" providerId="ADAL" clId="{66334C22-B667-9C41-8E27-5CD4CA4B424A}" dt="2021-08-25T07:13:03.711" v="8337" actId="26606"/>
          <ac:grpSpMkLst>
            <pc:docMk/>
            <pc:sldMk cId="0" sldId="266"/>
            <ac:grpSpMk id="148" creationId="{7CF625D3-71A3-4F30-A096-8EF334E959D0}"/>
          </ac:grpSpMkLst>
        </pc:grpChg>
        <pc:grpChg chg="add">
          <ac:chgData name="Katie Fleeman" userId="9490a761-08b4-4743-b3a5-0ffa2ed793d7" providerId="ADAL" clId="{66334C22-B667-9C41-8E27-5CD4CA4B424A}" dt="2021-08-25T07:13:03.711" v="8337" actId="26606"/>
          <ac:grpSpMkLst>
            <pc:docMk/>
            <pc:sldMk cId="0" sldId="266"/>
            <ac:grpSpMk id="156" creationId="{AF9AF3F3-CE0C-4125-BDD7-346487FA0B40}"/>
          </ac:grpSpMkLst>
        </pc:grpChg>
        <pc:graphicFrameChg chg="add mod">
          <ac:chgData name="Katie Fleeman" userId="9490a761-08b4-4743-b3a5-0ffa2ed793d7" providerId="ADAL" clId="{66334C22-B667-9C41-8E27-5CD4CA4B424A}" dt="2021-08-26T16:16:11.350" v="13084" actId="27957"/>
          <ac:graphicFrameMkLst>
            <pc:docMk/>
            <pc:sldMk cId="0" sldId="266"/>
            <ac:graphicFrameMk id="140" creationId="{10C1772B-B212-4840-95E9-0D5EDF94A8F9}"/>
          </ac:graphicFrameMkLst>
        </pc:graphicFrameChg>
      </pc:sldChg>
      <pc:sldChg chg="modSp del modNotes">
        <pc:chgData name="Katie Fleeman" userId="9490a761-08b4-4743-b3a5-0ffa2ed793d7" providerId="ADAL" clId="{66334C22-B667-9C41-8E27-5CD4CA4B424A}" dt="2021-08-25T05:49:30.015" v="2245" actId="2696"/>
        <pc:sldMkLst>
          <pc:docMk/>
          <pc:sldMk cId="0" sldId="267"/>
        </pc:sldMkLst>
        <pc:spChg chg="mod">
          <ac:chgData name="Katie Fleeman" userId="9490a761-08b4-4743-b3a5-0ffa2ed793d7" providerId="ADAL" clId="{66334C22-B667-9C41-8E27-5CD4CA4B424A}" dt="2021-08-25T04:43:41.293" v="1630"/>
          <ac:spMkLst>
            <pc:docMk/>
            <pc:sldMk cId="0" sldId="267"/>
            <ac:spMk id="119" creationId="{00000000-0000-0000-0000-000000000000}"/>
          </ac:spMkLst>
        </pc:spChg>
        <pc:spChg chg="mod">
          <ac:chgData name="Katie Fleeman" userId="9490a761-08b4-4743-b3a5-0ffa2ed793d7" providerId="ADAL" clId="{66334C22-B667-9C41-8E27-5CD4CA4B424A}" dt="2021-08-25T04:43:41.293" v="1630"/>
          <ac:spMkLst>
            <pc:docMk/>
            <pc:sldMk cId="0" sldId="267"/>
            <ac:spMk id="120" creationId="{00000000-0000-0000-0000-000000000000}"/>
          </ac:spMkLst>
        </pc:spChg>
      </pc:sldChg>
      <pc:sldChg chg="modSp del modNotes">
        <pc:chgData name="Katie Fleeman" userId="9490a761-08b4-4743-b3a5-0ffa2ed793d7" providerId="ADAL" clId="{66334C22-B667-9C41-8E27-5CD4CA4B424A}" dt="2021-08-25T05:49:44.894" v="2265" actId="2696"/>
        <pc:sldMkLst>
          <pc:docMk/>
          <pc:sldMk cId="0" sldId="268"/>
        </pc:sldMkLst>
        <pc:spChg chg="mod">
          <ac:chgData name="Katie Fleeman" userId="9490a761-08b4-4743-b3a5-0ffa2ed793d7" providerId="ADAL" clId="{66334C22-B667-9C41-8E27-5CD4CA4B424A}" dt="2021-08-25T04:43:41.293" v="1630"/>
          <ac:spMkLst>
            <pc:docMk/>
            <pc:sldMk cId="0" sldId="268"/>
            <ac:spMk id="125" creationId="{00000000-0000-0000-0000-000000000000}"/>
          </ac:spMkLst>
        </pc:spChg>
        <pc:spChg chg="mod">
          <ac:chgData name="Katie Fleeman" userId="9490a761-08b4-4743-b3a5-0ffa2ed793d7" providerId="ADAL" clId="{66334C22-B667-9C41-8E27-5CD4CA4B424A}" dt="2021-08-25T04:43:41.293" v="1630"/>
          <ac:spMkLst>
            <pc:docMk/>
            <pc:sldMk cId="0" sldId="268"/>
            <ac:spMk id="126" creationId="{00000000-0000-0000-0000-000000000000}"/>
          </ac:spMkLst>
        </pc:spChg>
      </pc:sldChg>
      <pc:sldChg chg="del">
        <pc:chgData name="Katie Fleeman" userId="9490a761-08b4-4743-b3a5-0ffa2ed793d7" providerId="ADAL" clId="{66334C22-B667-9C41-8E27-5CD4CA4B424A}" dt="2021-08-25T04:40:27.389" v="1590" actId="2696"/>
        <pc:sldMkLst>
          <pc:docMk/>
          <pc:sldMk cId="0" sldId="269"/>
        </pc:sldMkLst>
      </pc:sldChg>
      <pc:sldChg chg="addSp delSp modSp mod setBg setClrOvrMap modNotesTx">
        <pc:chgData name="Katie Fleeman" userId="9490a761-08b4-4743-b3a5-0ffa2ed793d7" providerId="ADAL" clId="{66334C22-B667-9C41-8E27-5CD4CA4B424A}" dt="2021-08-26T18:11:01.075" v="13237" actId="20577"/>
        <pc:sldMkLst>
          <pc:docMk/>
          <pc:sldMk cId="0" sldId="270"/>
        </pc:sldMkLst>
        <pc:spChg chg="mod">
          <ac:chgData name="Katie Fleeman" userId="9490a761-08b4-4743-b3a5-0ffa2ed793d7" providerId="ADAL" clId="{66334C22-B667-9C41-8E27-5CD4CA4B424A}" dt="2021-08-26T18:11:01.075" v="13237" actId="20577"/>
          <ac:spMkLst>
            <pc:docMk/>
            <pc:sldMk cId="0" sldId="270"/>
            <ac:spMk id="136" creationId="{00000000-0000-0000-0000-000000000000}"/>
          </ac:spMkLst>
        </pc:spChg>
        <pc:spChg chg="mod">
          <ac:chgData name="Katie Fleeman" userId="9490a761-08b4-4743-b3a5-0ffa2ed793d7" providerId="ADAL" clId="{66334C22-B667-9C41-8E27-5CD4CA4B424A}" dt="2021-08-25T07:28:26.939" v="10190" actId="20577"/>
          <ac:spMkLst>
            <pc:docMk/>
            <pc:sldMk cId="0" sldId="270"/>
            <ac:spMk id="137" creationId="{00000000-0000-0000-0000-000000000000}"/>
          </ac:spMkLst>
        </pc:spChg>
        <pc:spChg chg="add del">
          <ac:chgData name="Katie Fleeman" userId="9490a761-08b4-4743-b3a5-0ffa2ed793d7" providerId="ADAL" clId="{66334C22-B667-9C41-8E27-5CD4CA4B424A}" dt="2021-08-25T07:29:01.650" v="10209" actId="26606"/>
          <ac:spMkLst>
            <pc:docMk/>
            <pc:sldMk cId="0" sldId="270"/>
            <ac:spMk id="192" creationId="{68A4132F-DEC6-4332-A00C-A11AD4519B6C}"/>
          </ac:spMkLst>
        </pc:spChg>
        <pc:spChg chg="add del">
          <ac:chgData name="Katie Fleeman" userId="9490a761-08b4-4743-b3a5-0ffa2ed793d7" providerId="ADAL" clId="{66334C22-B667-9C41-8E27-5CD4CA4B424A}" dt="2021-08-25T07:29:01.650" v="10209" actId="26606"/>
          <ac:spMkLst>
            <pc:docMk/>
            <pc:sldMk cId="0" sldId="270"/>
            <ac:spMk id="193" creationId="{64965EAE-E41A-435F-B993-07E824B6C977}"/>
          </ac:spMkLst>
        </pc:spChg>
        <pc:spChg chg="add del">
          <ac:chgData name="Katie Fleeman" userId="9490a761-08b4-4743-b3a5-0ffa2ed793d7" providerId="ADAL" clId="{66334C22-B667-9C41-8E27-5CD4CA4B424A}" dt="2021-08-25T07:29:01.650" v="10209" actId="26606"/>
          <ac:spMkLst>
            <pc:docMk/>
            <pc:sldMk cId="0" sldId="270"/>
            <ac:spMk id="194" creationId="{152F8994-E6D4-4311-9548-C3607BC43645}"/>
          </ac:spMkLst>
        </pc:spChg>
        <pc:spChg chg="add">
          <ac:chgData name="Katie Fleeman" userId="9490a761-08b4-4743-b3a5-0ffa2ed793d7" providerId="ADAL" clId="{66334C22-B667-9C41-8E27-5CD4CA4B424A}" dt="2021-08-25T07:29:01.650" v="10209" actId="26606"/>
          <ac:spMkLst>
            <pc:docMk/>
            <pc:sldMk cId="0" sldId="270"/>
            <ac:spMk id="195" creationId="{68A4132F-DEC6-4332-A00C-A11AD4519B6C}"/>
          </ac:spMkLst>
        </pc:spChg>
        <pc:spChg chg="add">
          <ac:chgData name="Katie Fleeman" userId="9490a761-08b4-4743-b3a5-0ffa2ed793d7" providerId="ADAL" clId="{66334C22-B667-9C41-8E27-5CD4CA4B424A}" dt="2021-08-25T07:29:01.650" v="10209" actId="26606"/>
          <ac:spMkLst>
            <pc:docMk/>
            <pc:sldMk cId="0" sldId="270"/>
            <ac:spMk id="196" creationId="{64965EAE-E41A-435F-B993-07E824B6C977}"/>
          </ac:spMkLst>
        </pc:spChg>
        <pc:spChg chg="add">
          <ac:chgData name="Katie Fleeman" userId="9490a761-08b4-4743-b3a5-0ffa2ed793d7" providerId="ADAL" clId="{66334C22-B667-9C41-8E27-5CD4CA4B424A}" dt="2021-08-25T07:29:01.650" v="10209" actId="26606"/>
          <ac:spMkLst>
            <pc:docMk/>
            <pc:sldMk cId="0" sldId="270"/>
            <ac:spMk id="197" creationId="{152F8994-E6D4-4311-9548-C3607BC43645}"/>
          </ac:spMkLst>
        </pc:spChg>
        <pc:graphicFrameChg chg="add mod ord modGraphic">
          <ac:chgData name="Katie Fleeman" userId="9490a761-08b4-4743-b3a5-0ffa2ed793d7" providerId="ADAL" clId="{66334C22-B667-9C41-8E27-5CD4CA4B424A}" dt="2021-08-26T16:28:02.912" v="13214" actId="1076"/>
          <ac:graphicFrameMkLst>
            <pc:docMk/>
            <pc:sldMk cId="0" sldId="270"/>
            <ac:graphicFrameMk id="2" creationId="{F8B3B2AA-1112-2444-BFEE-8BD0D35308B3}"/>
          </ac:graphicFrameMkLst>
        </pc:graphicFrameChg>
        <pc:picChg chg="add mod">
          <ac:chgData name="Katie Fleeman" userId="9490a761-08b4-4743-b3a5-0ffa2ed793d7" providerId="ADAL" clId="{66334C22-B667-9C41-8E27-5CD4CA4B424A}" dt="2021-08-25T05:18:50.656" v="1971" actId="26606"/>
          <ac:picMkLst>
            <pc:docMk/>
            <pc:sldMk cId="0" sldId="270"/>
            <ac:picMk id="1026" creationId="{5222F98A-85BE-9D48-B214-21C0CFD7178B}"/>
          </ac:picMkLst>
        </pc:picChg>
      </pc:sldChg>
      <pc:sldChg chg="addSp delSp modSp mod setBg setClrOvrMap modNotes modNotesTx">
        <pc:chgData name="Katie Fleeman" userId="9490a761-08b4-4743-b3a5-0ffa2ed793d7" providerId="ADAL" clId="{66334C22-B667-9C41-8E27-5CD4CA4B424A}" dt="2021-08-26T16:27:54.225" v="13213" actId="1076"/>
        <pc:sldMkLst>
          <pc:docMk/>
          <pc:sldMk cId="0" sldId="271"/>
        </pc:sldMkLst>
        <pc:spChg chg="mod">
          <ac:chgData name="Katie Fleeman" userId="9490a761-08b4-4743-b3a5-0ffa2ed793d7" providerId="ADAL" clId="{66334C22-B667-9C41-8E27-5CD4CA4B424A}" dt="2021-08-25T05:18:57.747" v="1972" actId="26606"/>
          <ac:spMkLst>
            <pc:docMk/>
            <pc:sldMk cId="0" sldId="271"/>
            <ac:spMk id="142" creationId="{00000000-0000-0000-0000-000000000000}"/>
          </ac:spMkLst>
        </pc:spChg>
        <pc:spChg chg="mod">
          <ac:chgData name="Katie Fleeman" userId="9490a761-08b4-4743-b3a5-0ffa2ed793d7" providerId="ADAL" clId="{66334C22-B667-9C41-8E27-5CD4CA4B424A}" dt="2021-08-25T07:34:49.991" v="10460" actId="20577"/>
          <ac:spMkLst>
            <pc:docMk/>
            <pc:sldMk cId="0" sldId="271"/>
            <ac:spMk id="143" creationId="{00000000-0000-0000-0000-000000000000}"/>
          </ac:spMkLst>
        </pc:spChg>
        <pc:spChg chg="add">
          <ac:chgData name="Katie Fleeman" userId="9490a761-08b4-4743-b3a5-0ffa2ed793d7" providerId="ADAL" clId="{66334C22-B667-9C41-8E27-5CD4CA4B424A}" dt="2021-08-25T05:18:57.747" v="1972" actId="26606"/>
          <ac:spMkLst>
            <pc:docMk/>
            <pc:sldMk cId="0" sldId="271"/>
            <ac:spMk id="192" creationId="{68A4132F-DEC6-4332-A00C-A11AD4519B6C}"/>
          </ac:spMkLst>
        </pc:spChg>
        <pc:spChg chg="add">
          <ac:chgData name="Katie Fleeman" userId="9490a761-08b4-4743-b3a5-0ffa2ed793d7" providerId="ADAL" clId="{66334C22-B667-9C41-8E27-5CD4CA4B424A}" dt="2021-08-25T05:18:57.747" v="1972" actId="26606"/>
          <ac:spMkLst>
            <pc:docMk/>
            <pc:sldMk cId="0" sldId="271"/>
            <ac:spMk id="193" creationId="{64965EAE-E41A-435F-B993-07E824B6C977}"/>
          </ac:spMkLst>
        </pc:spChg>
        <pc:spChg chg="add">
          <ac:chgData name="Katie Fleeman" userId="9490a761-08b4-4743-b3a5-0ffa2ed793d7" providerId="ADAL" clId="{66334C22-B667-9C41-8E27-5CD4CA4B424A}" dt="2021-08-25T05:18:57.747" v="1972" actId="26606"/>
          <ac:spMkLst>
            <pc:docMk/>
            <pc:sldMk cId="0" sldId="271"/>
            <ac:spMk id="194" creationId="{152F8994-E6D4-4311-9548-C3607BC43645}"/>
          </ac:spMkLst>
        </pc:spChg>
        <pc:graphicFrameChg chg="add mod ord modGraphic">
          <ac:chgData name="Katie Fleeman" userId="9490a761-08b4-4743-b3a5-0ffa2ed793d7" providerId="ADAL" clId="{66334C22-B667-9C41-8E27-5CD4CA4B424A}" dt="2021-08-26T16:27:54.225" v="13213" actId="1076"/>
          <ac:graphicFrameMkLst>
            <pc:docMk/>
            <pc:sldMk cId="0" sldId="271"/>
            <ac:graphicFrameMk id="4" creationId="{7A10AFB5-E165-8540-B11D-76A98480E815}"/>
          </ac:graphicFrameMkLst>
        </pc:graphicFrameChg>
        <pc:picChg chg="add del">
          <ac:chgData name="Katie Fleeman" userId="9490a761-08b4-4743-b3a5-0ffa2ed793d7" providerId="ADAL" clId="{66334C22-B667-9C41-8E27-5CD4CA4B424A}" dt="2021-08-25T04:52:39.816" v="1782"/>
          <ac:picMkLst>
            <pc:docMk/>
            <pc:sldMk cId="0" sldId="271"/>
            <ac:picMk id="2050" creationId="{3058E303-14F6-4147-9CCE-55ACC38F0638}"/>
          </ac:picMkLst>
        </pc:picChg>
        <pc:picChg chg="add mod">
          <ac:chgData name="Katie Fleeman" userId="9490a761-08b4-4743-b3a5-0ffa2ed793d7" providerId="ADAL" clId="{66334C22-B667-9C41-8E27-5CD4CA4B424A}" dt="2021-08-25T05:18:57.747" v="1972" actId="26606"/>
          <ac:picMkLst>
            <pc:docMk/>
            <pc:sldMk cId="0" sldId="271"/>
            <ac:picMk id="2052" creationId="{A19A24CC-C8B5-D04C-A061-535B8DCC237B}"/>
          </ac:picMkLst>
        </pc:picChg>
      </pc:sldChg>
      <pc:sldChg chg="addSp delSp modSp mod setBg setClrOvrMap modNotes modNotesTx">
        <pc:chgData name="Katie Fleeman" userId="9490a761-08b4-4743-b3a5-0ffa2ed793d7" providerId="ADAL" clId="{66334C22-B667-9C41-8E27-5CD4CA4B424A}" dt="2021-08-26T16:28:08.711" v="13215" actId="1076"/>
        <pc:sldMkLst>
          <pc:docMk/>
          <pc:sldMk cId="0" sldId="272"/>
        </pc:sldMkLst>
        <pc:spChg chg="mod">
          <ac:chgData name="Katie Fleeman" userId="9490a761-08b4-4743-b3a5-0ffa2ed793d7" providerId="ADAL" clId="{66334C22-B667-9C41-8E27-5CD4CA4B424A}" dt="2021-08-25T05:19:00.502" v="1973" actId="26606"/>
          <ac:spMkLst>
            <pc:docMk/>
            <pc:sldMk cId="0" sldId="272"/>
            <ac:spMk id="148" creationId="{00000000-0000-0000-0000-000000000000}"/>
          </ac:spMkLst>
        </pc:spChg>
        <pc:spChg chg="mod">
          <ac:chgData name="Katie Fleeman" userId="9490a761-08b4-4743-b3a5-0ffa2ed793d7" providerId="ADAL" clId="{66334C22-B667-9C41-8E27-5CD4CA4B424A}" dt="2021-08-25T07:38:11.537" v="11126" actId="20577"/>
          <ac:spMkLst>
            <pc:docMk/>
            <pc:sldMk cId="0" sldId="272"/>
            <ac:spMk id="149" creationId="{00000000-0000-0000-0000-000000000000}"/>
          </ac:spMkLst>
        </pc:spChg>
        <pc:spChg chg="add del">
          <ac:chgData name="Katie Fleeman" userId="9490a761-08b4-4743-b3a5-0ffa2ed793d7" providerId="ADAL" clId="{66334C22-B667-9C41-8E27-5CD4CA4B424A}" dt="2021-08-25T07:36:23.572" v="10883" actId="26606"/>
          <ac:spMkLst>
            <pc:docMk/>
            <pc:sldMk cId="0" sldId="272"/>
            <ac:spMk id="192" creationId="{68A4132F-DEC6-4332-A00C-A11AD4519B6C}"/>
          </ac:spMkLst>
        </pc:spChg>
        <pc:spChg chg="add del">
          <ac:chgData name="Katie Fleeman" userId="9490a761-08b4-4743-b3a5-0ffa2ed793d7" providerId="ADAL" clId="{66334C22-B667-9C41-8E27-5CD4CA4B424A}" dt="2021-08-25T07:36:23.572" v="10883" actId="26606"/>
          <ac:spMkLst>
            <pc:docMk/>
            <pc:sldMk cId="0" sldId="272"/>
            <ac:spMk id="193" creationId="{64965EAE-E41A-435F-B993-07E824B6C977}"/>
          </ac:spMkLst>
        </pc:spChg>
        <pc:spChg chg="add del">
          <ac:chgData name="Katie Fleeman" userId="9490a761-08b4-4743-b3a5-0ffa2ed793d7" providerId="ADAL" clId="{66334C22-B667-9C41-8E27-5CD4CA4B424A}" dt="2021-08-25T07:36:23.572" v="10883" actId="26606"/>
          <ac:spMkLst>
            <pc:docMk/>
            <pc:sldMk cId="0" sldId="272"/>
            <ac:spMk id="194" creationId="{152F8994-E6D4-4311-9548-C3607BC43645}"/>
          </ac:spMkLst>
        </pc:spChg>
        <pc:spChg chg="add">
          <ac:chgData name="Katie Fleeman" userId="9490a761-08b4-4743-b3a5-0ffa2ed793d7" providerId="ADAL" clId="{66334C22-B667-9C41-8E27-5CD4CA4B424A}" dt="2021-08-25T07:36:23.572" v="10883" actId="26606"/>
          <ac:spMkLst>
            <pc:docMk/>
            <pc:sldMk cId="0" sldId="272"/>
            <ac:spMk id="256" creationId="{68A4132F-DEC6-4332-A00C-A11AD4519B6C}"/>
          </ac:spMkLst>
        </pc:spChg>
        <pc:spChg chg="add">
          <ac:chgData name="Katie Fleeman" userId="9490a761-08b4-4743-b3a5-0ffa2ed793d7" providerId="ADAL" clId="{66334C22-B667-9C41-8E27-5CD4CA4B424A}" dt="2021-08-25T07:36:23.572" v="10883" actId="26606"/>
          <ac:spMkLst>
            <pc:docMk/>
            <pc:sldMk cId="0" sldId="272"/>
            <ac:spMk id="257" creationId="{64965EAE-E41A-435F-B993-07E824B6C977}"/>
          </ac:spMkLst>
        </pc:spChg>
        <pc:spChg chg="add">
          <ac:chgData name="Katie Fleeman" userId="9490a761-08b4-4743-b3a5-0ffa2ed793d7" providerId="ADAL" clId="{66334C22-B667-9C41-8E27-5CD4CA4B424A}" dt="2021-08-25T07:36:23.572" v="10883" actId="26606"/>
          <ac:spMkLst>
            <pc:docMk/>
            <pc:sldMk cId="0" sldId="272"/>
            <ac:spMk id="258" creationId="{152F8994-E6D4-4311-9548-C3607BC43645}"/>
          </ac:spMkLst>
        </pc:spChg>
        <pc:graphicFrameChg chg="add mod ord modGraphic">
          <ac:chgData name="Katie Fleeman" userId="9490a761-08b4-4743-b3a5-0ffa2ed793d7" providerId="ADAL" clId="{66334C22-B667-9C41-8E27-5CD4CA4B424A}" dt="2021-08-26T16:28:08.711" v="13215" actId="1076"/>
          <ac:graphicFrameMkLst>
            <pc:docMk/>
            <pc:sldMk cId="0" sldId="272"/>
            <ac:graphicFrameMk id="4" creationId="{E6611C12-3501-7C48-9778-8280BC0700F8}"/>
          </ac:graphicFrameMkLst>
        </pc:graphicFrameChg>
        <pc:picChg chg="add mod">
          <ac:chgData name="Katie Fleeman" userId="9490a761-08b4-4743-b3a5-0ffa2ed793d7" providerId="ADAL" clId="{66334C22-B667-9C41-8E27-5CD4CA4B424A}" dt="2021-08-25T07:36:23.572" v="10883" actId="26606"/>
          <ac:picMkLst>
            <pc:docMk/>
            <pc:sldMk cId="0" sldId="272"/>
            <ac:picMk id="3074" creationId="{41AC31FC-F137-0943-B212-FD41C268C775}"/>
          </ac:picMkLst>
        </pc:picChg>
      </pc:sldChg>
      <pc:sldChg chg="addSp delSp modSp mod ord setBg setClrOvrMap modNotes modNotesTx">
        <pc:chgData name="Katie Fleeman" userId="9490a761-08b4-4743-b3a5-0ffa2ed793d7" providerId="ADAL" clId="{66334C22-B667-9C41-8E27-5CD4CA4B424A}" dt="2021-08-26T16:28:28.844" v="13233" actId="20577"/>
        <pc:sldMkLst>
          <pc:docMk/>
          <pc:sldMk cId="0" sldId="273"/>
        </pc:sldMkLst>
        <pc:spChg chg="mod">
          <ac:chgData name="Katie Fleeman" userId="9490a761-08b4-4743-b3a5-0ffa2ed793d7" providerId="ADAL" clId="{66334C22-B667-9C41-8E27-5CD4CA4B424A}" dt="2021-08-25T05:18:26.980" v="1968" actId="26606"/>
          <ac:spMkLst>
            <pc:docMk/>
            <pc:sldMk cId="0" sldId="273"/>
            <ac:spMk id="154" creationId="{00000000-0000-0000-0000-000000000000}"/>
          </ac:spMkLst>
        </pc:spChg>
        <pc:spChg chg="mod">
          <ac:chgData name="Katie Fleeman" userId="9490a761-08b4-4743-b3a5-0ffa2ed793d7" providerId="ADAL" clId="{66334C22-B667-9C41-8E27-5CD4CA4B424A}" dt="2021-08-26T16:28:28.844" v="13233" actId="20577"/>
          <ac:spMkLst>
            <pc:docMk/>
            <pc:sldMk cId="0" sldId="273"/>
            <ac:spMk id="155" creationId="{00000000-0000-0000-0000-000000000000}"/>
          </ac:spMkLst>
        </pc:spChg>
        <pc:spChg chg="add del">
          <ac:chgData name="Katie Fleeman" userId="9490a761-08b4-4743-b3a5-0ffa2ed793d7" providerId="ADAL" clId="{66334C22-B667-9C41-8E27-5CD4CA4B424A}" dt="2021-08-25T07:42:31.322" v="11448" actId="26606"/>
          <ac:spMkLst>
            <pc:docMk/>
            <pc:sldMk cId="0" sldId="273"/>
            <ac:spMk id="192" creationId="{68A4132F-DEC6-4332-A00C-A11AD4519B6C}"/>
          </ac:spMkLst>
        </pc:spChg>
        <pc:spChg chg="add del">
          <ac:chgData name="Katie Fleeman" userId="9490a761-08b4-4743-b3a5-0ffa2ed793d7" providerId="ADAL" clId="{66334C22-B667-9C41-8E27-5CD4CA4B424A}" dt="2021-08-25T07:42:31.322" v="11448" actId="26606"/>
          <ac:spMkLst>
            <pc:docMk/>
            <pc:sldMk cId="0" sldId="273"/>
            <ac:spMk id="193" creationId="{64965EAE-E41A-435F-B993-07E824B6C977}"/>
          </ac:spMkLst>
        </pc:spChg>
        <pc:spChg chg="add del">
          <ac:chgData name="Katie Fleeman" userId="9490a761-08b4-4743-b3a5-0ffa2ed793d7" providerId="ADAL" clId="{66334C22-B667-9C41-8E27-5CD4CA4B424A}" dt="2021-08-25T07:42:31.322" v="11448" actId="26606"/>
          <ac:spMkLst>
            <pc:docMk/>
            <pc:sldMk cId="0" sldId="273"/>
            <ac:spMk id="194" creationId="{152F8994-E6D4-4311-9548-C3607BC43645}"/>
          </ac:spMkLst>
        </pc:spChg>
        <pc:spChg chg="add">
          <ac:chgData name="Katie Fleeman" userId="9490a761-08b4-4743-b3a5-0ffa2ed793d7" providerId="ADAL" clId="{66334C22-B667-9C41-8E27-5CD4CA4B424A}" dt="2021-08-25T07:42:31.322" v="11448" actId="26606"/>
          <ac:spMkLst>
            <pc:docMk/>
            <pc:sldMk cId="0" sldId="273"/>
            <ac:spMk id="256" creationId="{68A4132F-DEC6-4332-A00C-A11AD4519B6C}"/>
          </ac:spMkLst>
        </pc:spChg>
        <pc:spChg chg="add">
          <ac:chgData name="Katie Fleeman" userId="9490a761-08b4-4743-b3a5-0ffa2ed793d7" providerId="ADAL" clId="{66334C22-B667-9C41-8E27-5CD4CA4B424A}" dt="2021-08-25T07:42:31.322" v="11448" actId="26606"/>
          <ac:spMkLst>
            <pc:docMk/>
            <pc:sldMk cId="0" sldId="273"/>
            <ac:spMk id="257" creationId="{64965EAE-E41A-435F-B993-07E824B6C977}"/>
          </ac:spMkLst>
        </pc:spChg>
        <pc:spChg chg="add">
          <ac:chgData name="Katie Fleeman" userId="9490a761-08b4-4743-b3a5-0ffa2ed793d7" providerId="ADAL" clId="{66334C22-B667-9C41-8E27-5CD4CA4B424A}" dt="2021-08-25T07:42:31.322" v="11448" actId="26606"/>
          <ac:spMkLst>
            <pc:docMk/>
            <pc:sldMk cId="0" sldId="273"/>
            <ac:spMk id="258" creationId="{152F8994-E6D4-4311-9548-C3607BC43645}"/>
          </ac:spMkLst>
        </pc:spChg>
        <pc:graphicFrameChg chg="add mod ord modGraphic">
          <ac:chgData name="Katie Fleeman" userId="9490a761-08b4-4743-b3a5-0ffa2ed793d7" providerId="ADAL" clId="{66334C22-B667-9C41-8E27-5CD4CA4B424A}" dt="2021-08-26T16:28:25.100" v="13218" actId="1076"/>
          <ac:graphicFrameMkLst>
            <pc:docMk/>
            <pc:sldMk cId="0" sldId="273"/>
            <ac:graphicFrameMk id="4" creationId="{441E2028-A977-DD40-8060-1C448E4CF9D3}"/>
          </ac:graphicFrameMkLst>
        </pc:graphicFrameChg>
        <pc:picChg chg="add mod">
          <ac:chgData name="Katie Fleeman" userId="9490a761-08b4-4743-b3a5-0ffa2ed793d7" providerId="ADAL" clId="{66334C22-B667-9C41-8E27-5CD4CA4B424A}" dt="2021-08-25T05:18:26.980" v="1968" actId="26606"/>
          <ac:picMkLst>
            <pc:docMk/>
            <pc:sldMk cId="0" sldId="273"/>
            <ac:picMk id="6146" creationId="{28421B6A-86E5-F64E-8AE1-84E6E273D02D}"/>
          </ac:picMkLst>
        </pc:picChg>
        <pc:picChg chg="add del">
          <ac:chgData name="Katie Fleeman" userId="9490a761-08b4-4743-b3a5-0ffa2ed793d7" providerId="ADAL" clId="{66334C22-B667-9C41-8E27-5CD4CA4B424A}" dt="2021-08-25T06:00:33.438" v="2360" actId="478"/>
          <ac:picMkLst>
            <pc:docMk/>
            <pc:sldMk cId="0" sldId="273"/>
            <ac:picMk id="6148" creationId="{60E4551A-D944-0944-AE79-8E9485DD9690}"/>
          </ac:picMkLst>
        </pc:picChg>
      </pc:sldChg>
      <pc:sldChg chg="addSp delSp modSp mod setBg setClrOvrMap modNotes">
        <pc:chgData name="Katie Fleeman" userId="9490a761-08b4-4743-b3a5-0ffa2ed793d7" providerId="ADAL" clId="{66334C22-B667-9C41-8E27-5CD4CA4B424A}" dt="2021-08-26T16:28:13.983" v="13216" actId="1076"/>
        <pc:sldMkLst>
          <pc:docMk/>
          <pc:sldMk cId="0" sldId="274"/>
        </pc:sldMkLst>
        <pc:spChg chg="add del">
          <ac:chgData name="Katie Fleeman" userId="9490a761-08b4-4743-b3a5-0ffa2ed793d7" providerId="ADAL" clId="{66334C22-B667-9C41-8E27-5CD4CA4B424A}" dt="2021-08-25T07:38:55.605" v="11249" actId="26606"/>
          <ac:spMkLst>
            <pc:docMk/>
            <pc:sldMk cId="0" sldId="274"/>
            <ac:spMk id="73" creationId="{68A4132F-DEC6-4332-A00C-A11AD4519B6C}"/>
          </ac:spMkLst>
        </pc:spChg>
        <pc:spChg chg="add del">
          <ac:chgData name="Katie Fleeman" userId="9490a761-08b4-4743-b3a5-0ffa2ed793d7" providerId="ADAL" clId="{66334C22-B667-9C41-8E27-5CD4CA4B424A}" dt="2021-08-25T07:38:55.605" v="11249" actId="26606"/>
          <ac:spMkLst>
            <pc:docMk/>
            <pc:sldMk cId="0" sldId="274"/>
            <ac:spMk id="75" creationId="{64965EAE-E41A-435F-B993-07E824B6C977}"/>
          </ac:spMkLst>
        </pc:spChg>
        <pc:spChg chg="add del">
          <ac:chgData name="Katie Fleeman" userId="9490a761-08b4-4743-b3a5-0ffa2ed793d7" providerId="ADAL" clId="{66334C22-B667-9C41-8E27-5CD4CA4B424A}" dt="2021-08-25T07:38:55.605" v="11249" actId="26606"/>
          <ac:spMkLst>
            <pc:docMk/>
            <pc:sldMk cId="0" sldId="274"/>
            <ac:spMk id="77" creationId="{152F8994-E6D4-4311-9548-C3607BC43645}"/>
          </ac:spMkLst>
        </pc:spChg>
        <pc:spChg chg="add">
          <ac:chgData name="Katie Fleeman" userId="9490a761-08b4-4743-b3a5-0ffa2ed793d7" providerId="ADAL" clId="{66334C22-B667-9C41-8E27-5CD4CA4B424A}" dt="2021-08-25T07:38:55.605" v="11249" actId="26606"/>
          <ac:spMkLst>
            <pc:docMk/>
            <pc:sldMk cId="0" sldId="274"/>
            <ac:spMk id="137" creationId="{68A4132F-DEC6-4332-A00C-A11AD4519B6C}"/>
          </ac:spMkLst>
        </pc:spChg>
        <pc:spChg chg="add">
          <ac:chgData name="Katie Fleeman" userId="9490a761-08b4-4743-b3a5-0ffa2ed793d7" providerId="ADAL" clId="{66334C22-B667-9C41-8E27-5CD4CA4B424A}" dt="2021-08-25T07:38:55.605" v="11249" actId="26606"/>
          <ac:spMkLst>
            <pc:docMk/>
            <pc:sldMk cId="0" sldId="274"/>
            <ac:spMk id="139" creationId="{64965EAE-E41A-435F-B993-07E824B6C977}"/>
          </ac:spMkLst>
        </pc:spChg>
        <pc:spChg chg="add">
          <ac:chgData name="Katie Fleeman" userId="9490a761-08b4-4743-b3a5-0ffa2ed793d7" providerId="ADAL" clId="{66334C22-B667-9C41-8E27-5CD4CA4B424A}" dt="2021-08-25T07:38:55.605" v="11249" actId="26606"/>
          <ac:spMkLst>
            <pc:docMk/>
            <pc:sldMk cId="0" sldId="274"/>
            <ac:spMk id="141" creationId="{152F8994-E6D4-4311-9548-C3607BC43645}"/>
          </ac:spMkLst>
        </pc:spChg>
        <pc:spChg chg="mod">
          <ac:chgData name="Katie Fleeman" userId="9490a761-08b4-4743-b3a5-0ffa2ed793d7" providerId="ADAL" clId="{66334C22-B667-9C41-8E27-5CD4CA4B424A}" dt="2021-08-25T05:16:26.143" v="1963" actId="26606"/>
          <ac:spMkLst>
            <pc:docMk/>
            <pc:sldMk cId="0" sldId="274"/>
            <ac:spMk id="160" creationId="{00000000-0000-0000-0000-000000000000}"/>
          </ac:spMkLst>
        </pc:spChg>
        <pc:spChg chg="mod">
          <ac:chgData name="Katie Fleeman" userId="9490a761-08b4-4743-b3a5-0ffa2ed793d7" providerId="ADAL" clId="{66334C22-B667-9C41-8E27-5CD4CA4B424A}" dt="2021-08-25T05:16:26.143" v="1963" actId="26606"/>
          <ac:spMkLst>
            <pc:docMk/>
            <pc:sldMk cId="0" sldId="274"/>
            <ac:spMk id="161" creationId="{00000000-0000-0000-0000-000000000000}"/>
          </ac:spMkLst>
        </pc:spChg>
        <pc:graphicFrameChg chg="add mod ord modGraphic">
          <ac:chgData name="Katie Fleeman" userId="9490a761-08b4-4743-b3a5-0ffa2ed793d7" providerId="ADAL" clId="{66334C22-B667-9C41-8E27-5CD4CA4B424A}" dt="2021-08-26T16:28:13.983" v="13216" actId="1076"/>
          <ac:graphicFrameMkLst>
            <pc:docMk/>
            <pc:sldMk cId="0" sldId="274"/>
            <ac:graphicFrameMk id="4" creationId="{57FF078E-D861-7D41-8170-330638AE071F}"/>
          </ac:graphicFrameMkLst>
        </pc:graphicFrameChg>
        <pc:picChg chg="add mod">
          <ac:chgData name="Katie Fleeman" userId="9490a761-08b4-4743-b3a5-0ffa2ed793d7" providerId="ADAL" clId="{66334C22-B667-9C41-8E27-5CD4CA4B424A}" dt="2021-08-25T07:38:55.605" v="11249" actId="26606"/>
          <ac:picMkLst>
            <pc:docMk/>
            <pc:sldMk cId="0" sldId="274"/>
            <ac:picMk id="4098" creationId="{C8F6C42A-C3E0-4044-9CC6-3FD39376E9FD}"/>
          </ac:picMkLst>
        </pc:picChg>
      </pc:sldChg>
      <pc:sldChg chg="addSp delSp modSp mod setBg modClrScheme setClrOvrMap chgLayout modNotes">
        <pc:chgData name="Katie Fleeman" userId="9490a761-08b4-4743-b3a5-0ffa2ed793d7" providerId="ADAL" clId="{66334C22-B667-9C41-8E27-5CD4CA4B424A}" dt="2021-08-26T16:28:18.985" v="13217" actId="1076"/>
        <pc:sldMkLst>
          <pc:docMk/>
          <pc:sldMk cId="0" sldId="275"/>
        </pc:sldMkLst>
        <pc:spChg chg="mod ord">
          <ac:chgData name="Katie Fleeman" userId="9490a761-08b4-4743-b3a5-0ffa2ed793d7" providerId="ADAL" clId="{66334C22-B667-9C41-8E27-5CD4CA4B424A}" dt="2021-08-25T05:07:25.062" v="1911" actId="26606"/>
          <ac:spMkLst>
            <pc:docMk/>
            <pc:sldMk cId="0" sldId="275"/>
            <ac:spMk id="166" creationId="{00000000-0000-0000-0000-000000000000}"/>
          </ac:spMkLst>
        </pc:spChg>
        <pc:spChg chg="mod ord">
          <ac:chgData name="Katie Fleeman" userId="9490a761-08b4-4743-b3a5-0ffa2ed793d7" providerId="ADAL" clId="{66334C22-B667-9C41-8E27-5CD4CA4B424A}" dt="2021-08-25T07:40:58.011" v="11307" actId="26606"/>
          <ac:spMkLst>
            <pc:docMk/>
            <pc:sldMk cId="0" sldId="275"/>
            <ac:spMk id="167" creationId="{00000000-0000-0000-0000-000000000000}"/>
          </ac:spMkLst>
        </pc:spChg>
        <pc:spChg chg="add del">
          <ac:chgData name="Katie Fleeman" userId="9490a761-08b4-4743-b3a5-0ffa2ed793d7" providerId="ADAL" clId="{66334C22-B667-9C41-8E27-5CD4CA4B424A}" dt="2021-08-25T07:40:58.011" v="11307" actId="26606"/>
          <ac:spMkLst>
            <pc:docMk/>
            <pc:sldMk cId="0" sldId="275"/>
            <ac:spMk id="192" creationId="{68A4132F-DEC6-4332-A00C-A11AD4519B6C}"/>
          </ac:spMkLst>
        </pc:spChg>
        <pc:spChg chg="add del">
          <ac:chgData name="Katie Fleeman" userId="9490a761-08b4-4743-b3a5-0ffa2ed793d7" providerId="ADAL" clId="{66334C22-B667-9C41-8E27-5CD4CA4B424A}" dt="2021-08-25T07:40:58.011" v="11307" actId="26606"/>
          <ac:spMkLst>
            <pc:docMk/>
            <pc:sldMk cId="0" sldId="275"/>
            <ac:spMk id="193" creationId="{64965EAE-E41A-435F-B993-07E824B6C977}"/>
          </ac:spMkLst>
        </pc:spChg>
        <pc:spChg chg="add del">
          <ac:chgData name="Katie Fleeman" userId="9490a761-08b4-4743-b3a5-0ffa2ed793d7" providerId="ADAL" clId="{66334C22-B667-9C41-8E27-5CD4CA4B424A}" dt="2021-08-25T07:40:58.011" v="11307" actId="26606"/>
          <ac:spMkLst>
            <pc:docMk/>
            <pc:sldMk cId="0" sldId="275"/>
            <ac:spMk id="194" creationId="{152F8994-E6D4-4311-9548-C3607BC43645}"/>
          </ac:spMkLst>
        </pc:spChg>
        <pc:spChg chg="add del">
          <ac:chgData name="Katie Fleeman" userId="9490a761-08b4-4743-b3a5-0ffa2ed793d7" providerId="ADAL" clId="{66334C22-B667-9C41-8E27-5CD4CA4B424A}" dt="2021-08-25T07:40:57.993" v="11306" actId="26606"/>
          <ac:spMkLst>
            <pc:docMk/>
            <pc:sldMk cId="0" sldId="275"/>
            <ac:spMk id="256" creationId="{68A4132F-DEC6-4332-A00C-A11AD4519B6C}"/>
          </ac:spMkLst>
        </pc:spChg>
        <pc:spChg chg="add del">
          <ac:chgData name="Katie Fleeman" userId="9490a761-08b4-4743-b3a5-0ffa2ed793d7" providerId="ADAL" clId="{66334C22-B667-9C41-8E27-5CD4CA4B424A}" dt="2021-08-25T07:40:57.993" v="11306" actId="26606"/>
          <ac:spMkLst>
            <pc:docMk/>
            <pc:sldMk cId="0" sldId="275"/>
            <ac:spMk id="257" creationId="{64965EAE-E41A-435F-B993-07E824B6C977}"/>
          </ac:spMkLst>
        </pc:spChg>
        <pc:spChg chg="add del">
          <ac:chgData name="Katie Fleeman" userId="9490a761-08b4-4743-b3a5-0ffa2ed793d7" providerId="ADAL" clId="{66334C22-B667-9C41-8E27-5CD4CA4B424A}" dt="2021-08-25T07:40:57.993" v="11306" actId="26606"/>
          <ac:spMkLst>
            <pc:docMk/>
            <pc:sldMk cId="0" sldId="275"/>
            <ac:spMk id="258" creationId="{152F8994-E6D4-4311-9548-C3607BC43645}"/>
          </ac:spMkLst>
        </pc:spChg>
        <pc:spChg chg="add">
          <ac:chgData name="Katie Fleeman" userId="9490a761-08b4-4743-b3a5-0ffa2ed793d7" providerId="ADAL" clId="{66334C22-B667-9C41-8E27-5CD4CA4B424A}" dt="2021-08-25T07:40:58.011" v="11307" actId="26606"/>
          <ac:spMkLst>
            <pc:docMk/>
            <pc:sldMk cId="0" sldId="275"/>
            <ac:spMk id="5124" creationId="{68A4132F-DEC6-4332-A00C-A11AD4519B6C}"/>
          </ac:spMkLst>
        </pc:spChg>
        <pc:spChg chg="add">
          <ac:chgData name="Katie Fleeman" userId="9490a761-08b4-4743-b3a5-0ffa2ed793d7" providerId="ADAL" clId="{66334C22-B667-9C41-8E27-5CD4CA4B424A}" dt="2021-08-25T07:40:58.011" v="11307" actId="26606"/>
          <ac:spMkLst>
            <pc:docMk/>
            <pc:sldMk cId="0" sldId="275"/>
            <ac:spMk id="5125" creationId="{64965EAE-E41A-435F-B993-07E824B6C977}"/>
          </ac:spMkLst>
        </pc:spChg>
        <pc:spChg chg="add">
          <ac:chgData name="Katie Fleeman" userId="9490a761-08b4-4743-b3a5-0ffa2ed793d7" providerId="ADAL" clId="{66334C22-B667-9C41-8E27-5CD4CA4B424A}" dt="2021-08-25T07:40:58.011" v="11307" actId="26606"/>
          <ac:spMkLst>
            <pc:docMk/>
            <pc:sldMk cId="0" sldId="275"/>
            <ac:spMk id="5126" creationId="{152F8994-E6D4-4311-9548-C3607BC43645}"/>
          </ac:spMkLst>
        </pc:spChg>
        <pc:graphicFrameChg chg="add mod ord modGraphic">
          <ac:chgData name="Katie Fleeman" userId="9490a761-08b4-4743-b3a5-0ffa2ed793d7" providerId="ADAL" clId="{66334C22-B667-9C41-8E27-5CD4CA4B424A}" dt="2021-08-26T16:28:18.985" v="13217" actId="1076"/>
          <ac:graphicFrameMkLst>
            <pc:docMk/>
            <pc:sldMk cId="0" sldId="275"/>
            <ac:graphicFrameMk id="4" creationId="{13D2723C-665B-CE4F-BE10-D55ECE40A1F3}"/>
          </ac:graphicFrameMkLst>
        </pc:graphicFrameChg>
        <pc:picChg chg="add del mod modCrop">
          <ac:chgData name="Katie Fleeman" userId="9490a761-08b4-4743-b3a5-0ffa2ed793d7" providerId="ADAL" clId="{66334C22-B667-9C41-8E27-5CD4CA4B424A}" dt="2021-08-25T07:40:33.377" v="11304" actId="478"/>
          <ac:picMkLst>
            <pc:docMk/>
            <pc:sldMk cId="0" sldId="275"/>
            <ac:picMk id="3" creationId="{019AAD1B-1A30-FC40-BCFD-17EBDE53FAFA}"/>
          </ac:picMkLst>
        </pc:picChg>
        <pc:picChg chg="add mod">
          <ac:chgData name="Katie Fleeman" userId="9490a761-08b4-4743-b3a5-0ffa2ed793d7" providerId="ADAL" clId="{66334C22-B667-9C41-8E27-5CD4CA4B424A}" dt="2021-08-25T07:40:58.011" v="11307" actId="26606"/>
          <ac:picMkLst>
            <pc:docMk/>
            <pc:sldMk cId="0" sldId="275"/>
            <ac:picMk id="5122" creationId="{6662BE39-2017-BD4E-A1FA-688545532298}"/>
          </ac:picMkLst>
        </pc:picChg>
      </pc:sldChg>
      <pc:sldChg chg="del">
        <pc:chgData name="Katie Fleeman" userId="9490a761-08b4-4743-b3a5-0ffa2ed793d7" providerId="ADAL" clId="{66334C22-B667-9C41-8E27-5CD4CA4B424A}" dt="2021-08-26T16:15:32.004" v="13082" actId="2696"/>
        <pc:sldMkLst>
          <pc:docMk/>
          <pc:sldMk cId="2587342675" sldId="276"/>
        </pc:sldMkLst>
      </pc:sldChg>
      <pc:sldChg chg="addSp delSp modSp add mod setBg modNotes modNotesTx">
        <pc:chgData name="Katie Fleeman" userId="9490a761-08b4-4743-b3a5-0ffa2ed793d7" providerId="ADAL" clId="{66334C22-B667-9C41-8E27-5CD4CA4B424A}" dt="2021-08-25T07:18:06.533" v="9453" actId="20577"/>
        <pc:sldMkLst>
          <pc:docMk/>
          <pc:sldMk cId="2587342675" sldId="276"/>
        </pc:sldMkLst>
        <pc:spChg chg="add">
          <ac:chgData name="Katie Fleeman" userId="9490a761-08b4-4743-b3a5-0ffa2ed793d7" providerId="ADAL" clId="{66334C22-B667-9C41-8E27-5CD4CA4B424A}" dt="2021-08-25T07:16:10.874" v="8826" actId="26606"/>
          <ac:spMkLst>
            <pc:docMk/>
            <pc:sldMk cId="2587342675" sldId="276"/>
            <ac:spMk id="115" creationId="{0C541B88-1AE9-40C3-AFD5-967787C1979F}"/>
          </ac:spMkLst>
        </pc:spChg>
        <pc:spChg chg="add">
          <ac:chgData name="Katie Fleeman" userId="9490a761-08b4-4743-b3a5-0ffa2ed793d7" providerId="ADAL" clId="{66334C22-B667-9C41-8E27-5CD4CA4B424A}" dt="2021-08-25T07:16:10.874" v="8826" actId="26606"/>
          <ac:spMkLst>
            <pc:docMk/>
            <pc:sldMk cId="2587342675" sldId="276"/>
            <ac:spMk id="117" creationId="{E5F17139-31EE-46AC-B04F-DBBD852DD6CB}"/>
          </ac:spMkLst>
        </pc:spChg>
        <pc:spChg chg="add">
          <ac:chgData name="Katie Fleeman" userId="9490a761-08b4-4743-b3a5-0ffa2ed793d7" providerId="ADAL" clId="{66334C22-B667-9C41-8E27-5CD4CA4B424A}" dt="2021-08-25T07:16:10.874" v="8826" actId="26606"/>
          <ac:spMkLst>
            <pc:docMk/>
            <pc:sldMk cId="2587342675" sldId="276"/>
            <ac:spMk id="123" creationId="{89D16701-DA76-4F72-BB63-E2C3FFBDFE0F}"/>
          </ac:spMkLst>
        </pc:spChg>
        <pc:spChg chg="add">
          <ac:chgData name="Katie Fleeman" userId="9490a761-08b4-4743-b3a5-0ffa2ed793d7" providerId="ADAL" clId="{66334C22-B667-9C41-8E27-5CD4CA4B424A}" dt="2021-08-25T07:16:10.874" v="8826" actId="26606"/>
          <ac:spMkLst>
            <pc:docMk/>
            <pc:sldMk cId="2587342675" sldId="276"/>
            <ac:spMk id="125" creationId="{1CC28BE1-9DC6-43FE-9582-39F091098D77}"/>
          </ac:spMkLst>
        </pc:spChg>
        <pc:spChg chg="mod">
          <ac:chgData name="Katie Fleeman" userId="9490a761-08b4-4743-b3a5-0ffa2ed793d7" providerId="ADAL" clId="{66334C22-B667-9C41-8E27-5CD4CA4B424A}" dt="2021-08-25T07:16:10.874" v="8826" actId="26606"/>
          <ac:spMkLst>
            <pc:docMk/>
            <pc:sldMk cId="2587342675" sldId="276"/>
            <ac:spMk id="172" creationId="{00000000-0000-0000-0000-000000000000}"/>
          </ac:spMkLst>
        </pc:spChg>
        <pc:spChg chg="del mod">
          <ac:chgData name="Katie Fleeman" userId="9490a761-08b4-4743-b3a5-0ffa2ed793d7" providerId="ADAL" clId="{66334C22-B667-9C41-8E27-5CD4CA4B424A}" dt="2021-08-25T07:16:10.874" v="8826" actId="26606"/>
          <ac:spMkLst>
            <pc:docMk/>
            <pc:sldMk cId="2587342675" sldId="276"/>
            <ac:spMk id="173" creationId="{00000000-0000-0000-0000-000000000000}"/>
          </ac:spMkLst>
        </pc:spChg>
        <pc:grpChg chg="add">
          <ac:chgData name="Katie Fleeman" userId="9490a761-08b4-4743-b3a5-0ffa2ed793d7" providerId="ADAL" clId="{66334C22-B667-9C41-8E27-5CD4CA4B424A}" dt="2021-08-25T07:16:10.874" v="8826" actId="26606"/>
          <ac:grpSpMkLst>
            <pc:docMk/>
            <pc:sldMk cId="2587342675" sldId="276"/>
            <ac:grpSpMk id="119" creationId="{7CF625D3-71A3-4F30-A096-8EF334E959D0}"/>
          </ac:grpSpMkLst>
        </pc:grpChg>
        <pc:grpChg chg="add">
          <ac:chgData name="Katie Fleeman" userId="9490a761-08b4-4743-b3a5-0ffa2ed793d7" providerId="ADAL" clId="{66334C22-B667-9C41-8E27-5CD4CA4B424A}" dt="2021-08-25T07:16:10.874" v="8826" actId="26606"/>
          <ac:grpSpMkLst>
            <pc:docMk/>
            <pc:sldMk cId="2587342675" sldId="276"/>
            <ac:grpSpMk id="127" creationId="{AF9AF3F3-CE0C-4125-BDD7-346487FA0B40}"/>
          </ac:grpSpMkLst>
        </pc:grpChg>
        <pc:graphicFrameChg chg="add">
          <ac:chgData name="Katie Fleeman" userId="9490a761-08b4-4743-b3a5-0ffa2ed793d7" providerId="ADAL" clId="{66334C22-B667-9C41-8E27-5CD4CA4B424A}" dt="2021-08-25T07:16:10.874" v="8826" actId="26606"/>
          <ac:graphicFrameMkLst>
            <pc:docMk/>
            <pc:sldMk cId="2587342675" sldId="276"/>
            <ac:graphicFrameMk id="175" creationId="{F54CA017-DEFC-45F2-AA3D-4ECEDF03986F}"/>
          </ac:graphicFrameMkLst>
        </pc:graphicFrameChg>
      </pc:sldChg>
      <pc:sldChg chg="modSp add del mod">
        <pc:chgData name="Katie Fleeman" userId="9490a761-08b4-4743-b3a5-0ffa2ed793d7" providerId="ADAL" clId="{66334C22-B667-9C41-8E27-5CD4CA4B424A}" dt="2021-08-25T04:38:20.765" v="1580" actId="2696"/>
        <pc:sldMkLst>
          <pc:docMk/>
          <pc:sldMk cId="1235873068" sldId="294"/>
        </pc:sldMkLst>
        <pc:spChg chg="mod">
          <ac:chgData name="Katie Fleeman" userId="9490a761-08b4-4743-b3a5-0ffa2ed793d7" providerId="ADAL" clId="{66334C22-B667-9C41-8E27-5CD4CA4B424A}" dt="2021-08-25T04:37:50.058" v="1565" actId="27636"/>
          <ac:spMkLst>
            <pc:docMk/>
            <pc:sldMk cId="1235873068" sldId="294"/>
            <ac:spMk id="4" creationId="{22A5FCBC-8954-2A4F-909E-F9E80948D8E5}"/>
          </ac:spMkLst>
        </pc:spChg>
        <pc:spChg chg="mod">
          <ac:chgData name="Katie Fleeman" userId="9490a761-08b4-4743-b3a5-0ffa2ed793d7" providerId="ADAL" clId="{66334C22-B667-9C41-8E27-5CD4CA4B424A}" dt="2021-08-25T04:37:50.061" v="1566" actId="27636"/>
          <ac:spMkLst>
            <pc:docMk/>
            <pc:sldMk cId="1235873068" sldId="294"/>
            <ac:spMk id="5" creationId="{3BF17488-D32B-1F46-B2FD-BD155CBB13D3}"/>
          </ac:spMkLst>
        </pc:spChg>
      </pc:sldChg>
      <pc:sldChg chg="addSp delSp modSp add mod setBg setClrOvrMap modNotes modNotesTx">
        <pc:chgData name="Katie Fleeman" userId="9490a761-08b4-4743-b3a5-0ffa2ed793d7" providerId="ADAL" clId="{66334C22-B667-9C41-8E27-5CD4CA4B424A}" dt="2021-08-25T07:18:31.386" v="9532" actId="20577"/>
        <pc:sldMkLst>
          <pc:docMk/>
          <pc:sldMk cId="177926473" sldId="295"/>
        </pc:sldMkLst>
        <pc:spChg chg="mod">
          <ac:chgData name="Katie Fleeman" userId="9490a761-08b4-4743-b3a5-0ffa2ed793d7" providerId="ADAL" clId="{66334C22-B667-9C41-8E27-5CD4CA4B424A}" dt="2021-08-25T06:41:27.701" v="6623" actId="26606"/>
          <ac:spMkLst>
            <pc:docMk/>
            <pc:sldMk cId="177926473" sldId="295"/>
            <ac:spMk id="2" creationId="{764186BD-578E-DB4E-A41E-550AB7C3C600}"/>
          </ac:spMkLst>
        </pc:spChg>
        <pc:spChg chg="mod">
          <ac:chgData name="Katie Fleeman" userId="9490a761-08b4-4743-b3a5-0ffa2ed793d7" providerId="ADAL" clId="{66334C22-B667-9C41-8E27-5CD4CA4B424A}" dt="2021-08-25T06:41:27.701" v="6623" actId="26606"/>
          <ac:spMkLst>
            <pc:docMk/>
            <pc:sldMk cId="177926473" sldId="295"/>
            <ac:spMk id="3" creationId="{CDD6EE79-DF8F-B145-8DCA-7CA52CD93AF0}"/>
          </ac:spMkLst>
        </pc:spChg>
        <pc:spChg chg="add del">
          <ac:chgData name="Katie Fleeman" userId="9490a761-08b4-4743-b3a5-0ffa2ed793d7" providerId="ADAL" clId="{66334C22-B667-9C41-8E27-5CD4CA4B424A}" dt="2021-08-25T04:44:06.892" v="1641" actId="26606"/>
          <ac:spMkLst>
            <pc:docMk/>
            <pc:sldMk cId="177926473" sldId="295"/>
            <ac:spMk id="71" creationId="{71B2258F-86CA-4D4D-8270-BC05FCDEBFB3}"/>
          </ac:spMkLst>
        </pc:spChg>
        <pc:spChg chg="add del">
          <ac:chgData name="Katie Fleeman" userId="9490a761-08b4-4743-b3a5-0ffa2ed793d7" providerId="ADAL" clId="{66334C22-B667-9C41-8E27-5CD4CA4B424A}" dt="2021-08-25T05:05:56.535" v="1908" actId="26606"/>
          <ac:spMkLst>
            <pc:docMk/>
            <pc:sldMk cId="177926473" sldId="295"/>
            <ac:spMk id="78" creationId="{C0B27210-D0CA-4654-B3E3-9ABB4F178EA1}"/>
          </ac:spMkLst>
        </pc:spChg>
        <pc:spChg chg="add del">
          <ac:chgData name="Katie Fleeman" userId="9490a761-08b4-4743-b3a5-0ffa2ed793d7" providerId="ADAL" clId="{66334C22-B667-9C41-8E27-5CD4CA4B424A}" dt="2021-08-25T05:05:56.535" v="1908" actId="26606"/>
          <ac:spMkLst>
            <pc:docMk/>
            <pc:sldMk cId="177926473" sldId="295"/>
            <ac:spMk id="80" creationId="{F1AB2A50-5E20-4BC3-954F-034B0BDCDF59}"/>
          </ac:spMkLst>
        </pc:spChg>
        <pc:spChg chg="add del">
          <ac:chgData name="Katie Fleeman" userId="9490a761-08b4-4743-b3a5-0ffa2ed793d7" providerId="ADAL" clId="{66334C22-B667-9C41-8E27-5CD4CA4B424A}" dt="2021-08-25T05:05:56.535" v="1908" actId="26606"/>
          <ac:spMkLst>
            <pc:docMk/>
            <pc:sldMk cId="177926473" sldId="295"/>
            <ac:spMk id="82" creationId="{41AEA765-5054-4EF9-AF8D-D199F28936EF}"/>
          </ac:spMkLst>
        </pc:spChg>
        <pc:spChg chg="add">
          <ac:chgData name="Katie Fleeman" userId="9490a761-08b4-4743-b3a5-0ffa2ed793d7" providerId="ADAL" clId="{66334C22-B667-9C41-8E27-5CD4CA4B424A}" dt="2021-08-25T06:41:27.701" v="6623" actId="26606"/>
          <ac:spMkLst>
            <pc:docMk/>
            <pc:sldMk cId="177926473" sldId="295"/>
            <ac:spMk id="84" creationId="{F6E412EF-CF39-4C25-85B0-DB30B1B0A8C4}"/>
          </ac:spMkLst>
        </pc:spChg>
        <pc:spChg chg="add">
          <ac:chgData name="Katie Fleeman" userId="9490a761-08b4-4743-b3a5-0ffa2ed793d7" providerId="ADAL" clId="{66334C22-B667-9C41-8E27-5CD4CA4B424A}" dt="2021-08-25T06:41:27.701" v="6623" actId="26606"/>
          <ac:spMkLst>
            <pc:docMk/>
            <pc:sldMk cId="177926473" sldId="295"/>
            <ac:spMk id="86" creationId="{E8DA6235-17F2-4C9E-88C6-C5D38D8D3C03}"/>
          </ac:spMkLst>
        </pc:spChg>
        <pc:spChg chg="add">
          <ac:chgData name="Katie Fleeman" userId="9490a761-08b4-4743-b3a5-0ffa2ed793d7" providerId="ADAL" clId="{66334C22-B667-9C41-8E27-5CD4CA4B424A}" dt="2021-08-25T06:41:27.701" v="6623" actId="26606"/>
          <ac:spMkLst>
            <pc:docMk/>
            <pc:sldMk cId="177926473" sldId="295"/>
            <ac:spMk id="88" creationId="{B55DEF71-1741-4489-8E77-46FC5BAA66E2}"/>
          </ac:spMkLst>
        </pc:spChg>
        <pc:spChg chg="add">
          <ac:chgData name="Katie Fleeman" userId="9490a761-08b4-4743-b3a5-0ffa2ed793d7" providerId="ADAL" clId="{66334C22-B667-9C41-8E27-5CD4CA4B424A}" dt="2021-08-25T06:41:27.701" v="6623" actId="26606"/>
          <ac:spMkLst>
            <pc:docMk/>
            <pc:sldMk cId="177926473" sldId="295"/>
            <ac:spMk id="90" creationId="{82347B6D-A7CC-48EB-861F-917D0D61E3EA}"/>
          </ac:spMkLst>
        </pc:spChg>
        <pc:spChg chg="add">
          <ac:chgData name="Katie Fleeman" userId="9490a761-08b4-4743-b3a5-0ffa2ed793d7" providerId="ADAL" clId="{66334C22-B667-9C41-8E27-5CD4CA4B424A}" dt="2021-08-25T06:41:27.701" v="6623" actId="26606"/>
          <ac:spMkLst>
            <pc:docMk/>
            <pc:sldMk cId="177926473" sldId="295"/>
            <ac:spMk id="92" creationId="{A7A0A46D-CC9B-4E32-870A-7BC2DF940144}"/>
          </ac:spMkLst>
        </pc:spChg>
        <pc:spChg chg="add">
          <ac:chgData name="Katie Fleeman" userId="9490a761-08b4-4743-b3a5-0ffa2ed793d7" providerId="ADAL" clId="{66334C22-B667-9C41-8E27-5CD4CA4B424A}" dt="2021-08-25T06:41:27.701" v="6623" actId="26606"/>
          <ac:spMkLst>
            <pc:docMk/>
            <pc:sldMk cId="177926473" sldId="295"/>
            <ac:spMk id="94" creationId="{9178722E-1BD0-427E-BAAE-4F206DAB5818}"/>
          </ac:spMkLst>
        </pc:spChg>
        <pc:spChg chg="add">
          <ac:chgData name="Katie Fleeman" userId="9490a761-08b4-4743-b3a5-0ffa2ed793d7" providerId="ADAL" clId="{66334C22-B667-9C41-8E27-5CD4CA4B424A}" dt="2021-08-25T06:41:27.701" v="6623" actId="26606"/>
          <ac:spMkLst>
            <pc:docMk/>
            <pc:sldMk cId="177926473" sldId="295"/>
            <ac:spMk id="96" creationId="{A753B935-E3DD-466D-BFAC-68E0BE02D092}"/>
          </ac:spMkLst>
        </pc:spChg>
        <pc:spChg chg="add">
          <ac:chgData name="Katie Fleeman" userId="9490a761-08b4-4743-b3a5-0ffa2ed793d7" providerId="ADAL" clId="{66334C22-B667-9C41-8E27-5CD4CA4B424A}" dt="2021-08-25T06:41:27.701" v="6623" actId="26606"/>
          <ac:spMkLst>
            <pc:docMk/>
            <pc:sldMk cId="177926473" sldId="295"/>
            <ac:spMk id="98" creationId="{FB034F26-4148-4B59-B493-14D7A9A8BAA9}"/>
          </ac:spMkLst>
        </pc:spChg>
        <pc:spChg chg="add del">
          <ac:chgData name="Katie Fleeman" userId="9490a761-08b4-4743-b3a5-0ffa2ed793d7" providerId="ADAL" clId="{66334C22-B667-9C41-8E27-5CD4CA4B424A}" dt="2021-08-25T04:45:21.419" v="1652" actId="26606"/>
          <ac:spMkLst>
            <pc:docMk/>
            <pc:sldMk cId="177926473" sldId="295"/>
            <ac:spMk id="137" creationId="{9203DE33-2CD4-4CA8-9AF3-37C3B65133B0}"/>
          </ac:spMkLst>
        </pc:spChg>
        <pc:spChg chg="add del">
          <ac:chgData name="Katie Fleeman" userId="9490a761-08b4-4743-b3a5-0ffa2ed793d7" providerId="ADAL" clId="{66334C22-B667-9C41-8E27-5CD4CA4B424A}" dt="2021-08-25T04:45:21.419" v="1652" actId="26606"/>
          <ac:spMkLst>
            <pc:docMk/>
            <pc:sldMk cId="177926473" sldId="295"/>
            <ac:spMk id="139" creationId="{0AF57B88-1D4C-41FA-A761-EC1DD10C35CB}"/>
          </ac:spMkLst>
        </pc:spChg>
        <pc:spChg chg="add del">
          <ac:chgData name="Katie Fleeman" userId="9490a761-08b4-4743-b3a5-0ffa2ed793d7" providerId="ADAL" clId="{66334C22-B667-9C41-8E27-5CD4CA4B424A}" dt="2021-08-25T04:45:21.419" v="1652" actId="26606"/>
          <ac:spMkLst>
            <pc:docMk/>
            <pc:sldMk cId="177926473" sldId="295"/>
            <ac:spMk id="141" creationId="{D2548F45-5164-4ABB-8212-7F293FDED8D4}"/>
          </ac:spMkLst>
        </pc:spChg>
        <pc:spChg chg="add del">
          <ac:chgData name="Katie Fleeman" userId="9490a761-08b4-4743-b3a5-0ffa2ed793d7" providerId="ADAL" clId="{66334C22-B667-9C41-8E27-5CD4CA4B424A}" dt="2021-08-25T04:45:21.419" v="1652" actId="26606"/>
          <ac:spMkLst>
            <pc:docMk/>
            <pc:sldMk cId="177926473" sldId="295"/>
            <ac:spMk id="143" creationId="{5E81CCFB-7BEF-4186-86FB-D09450B4D02D}"/>
          </ac:spMkLst>
        </pc:spChg>
        <pc:spChg chg="add del">
          <ac:chgData name="Katie Fleeman" userId="9490a761-08b4-4743-b3a5-0ffa2ed793d7" providerId="ADAL" clId="{66334C22-B667-9C41-8E27-5CD4CA4B424A}" dt="2021-08-25T04:45:21.408" v="1651" actId="26606"/>
          <ac:spMkLst>
            <pc:docMk/>
            <pc:sldMk cId="177926473" sldId="295"/>
            <ac:spMk id="192" creationId="{89C1B8B3-9FDD-4D8C-9C4D-2FD7CFA2F85A}"/>
          </ac:spMkLst>
        </pc:spChg>
        <pc:spChg chg="add del">
          <ac:chgData name="Katie Fleeman" userId="9490a761-08b4-4743-b3a5-0ffa2ed793d7" providerId="ADAL" clId="{66334C22-B667-9C41-8E27-5CD4CA4B424A}" dt="2021-08-25T04:45:21.408" v="1651" actId="26606"/>
          <ac:spMkLst>
            <pc:docMk/>
            <pc:sldMk cId="177926473" sldId="295"/>
            <ac:spMk id="193" creationId="{E20EB187-900F-4AF5-813B-101456D9FD39}"/>
          </ac:spMkLst>
        </pc:spChg>
        <pc:spChg chg="add del">
          <ac:chgData name="Katie Fleeman" userId="9490a761-08b4-4743-b3a5-0ffa2ed793d7" providerId="ADAL" clId="{66334C22-B667-9C41-8E27-5CD4CA4B424A}" dt="2021-08-25T04:45:21.408" v="1651" actId="26606"/>
          <ac:spMkLst>
            <pc:docMk/>
            <pc:sldMk cId="177926473" sldId="295"/>
            <ac:spMk id="194" creationId="{93A9CEA1-EFF3-40F6-AB36-E232925E7CE7}"/>
          </ac:spMkLst>
        </pc:spChg>
        <pc:spChg chg="add del">
          <ac:chgData name="Katie Fleeman" userId="9490a761-08b4-4743-b3a5-0ffa2ed793d7" providerId="ADAL" clId="{66334C22-B667-9C41-8E27-5CD4CA4B424A}" dt="2021-08-25T06:41:27.701" v="6623" actId="26606"/>
          <ac:spMkLst>
            <pc:docMk/>
            <pc:sldMk cId="177926473" sldId="295"/>
            <ac:spMk id="195" creationId="{85149191-5F60-4A28-AAFF-039F96B0F3EC}"/>
          </ac:spMkLst>
        </pc:spChg>
        <pc:spChg chg="add del">
          <ac:chgData name="Katie Fleeman" userId="9490a761-08b4-4743-b3a5-0ffa2ed793d7" providerId="ADAL" clId="{66334C22-B667-9C41-8E27-5CD4CA4B424A}" dt="2021-08-25T06:41:27.701" v="6623" actId="26606"/>
          <ac:spMkLst>
            <pc:docMk/>
            <pc:sldMk cId="177926473" sldId="295"/>
            <ac:spMk id="196" creationId="{F8260ED5-17F7-4158-B241-D51DD4CF1B7E}"/>
          </ac:spMkLst>
        </pc:spChg>
        <pc:spChg chg="add del">
          <ac:chgData name="Katie Fleeman" userId="9490a761-08b4-4743-b3a5-0ffa2ed793d7" providerId="ADAL" clId="{66334C22-B667-9C41-8E27-5CD4CA4B424A}" dt="2021-08-25T04:44:13.507" v="1644" actId="26606"/>
          <ac:spMkLst>
            <pc:docMk/>
            <pc:sldMk cId="177926473" sldId="295"/>
            <ac:spMk id="1028" creationId="{86295E7F-EA66-480B-B001-C8BE7CD61903}"/>
          </ac:spMkLst>
        </pc:spChg>
        <pc:spChg chg="add del">
          <ac:chgData name="Katie Fleeman" userId="9490a761-08b4-4743-b3a5-0ffa2ed793d7" providerId="ADAL" clId="{66334C22-B667-9C41-8E27-5CD4CA4B424A}" dt="2021-08-25T06:41:27.701" v="6623" actId="26606"/>
          <ac:spMkLst>
            <pc:docMk/>
            <pc:sldMk cId="177926473" sldId="295"/>
            <ac:spMk id="1029" creationId="{A8384FB5-9ADC-4DDC-881B-597D56F5B15D}"/>
          </ac:spMkLst>
        </pc:spChg>
        <pc:spChg chg="add del">
          <ac:chgData name="Katie Fleeman" userId="9490a761-08b4-4743-b3a5-0ffa2ed793d7" providerId="ADAL" clId="{66334C22-B667-9C41-8E27-5CD4CA4B424A}" dt="2021-08-25T06:41:27.701" v="6623" actId="26606"/>
          <ac:spMkLst>
            <pc:docMk/>
            <pc:sldMk cId="177926473" sldId="295"/>
            <ac:spMk id="1030" creationId="{91E5A9A7-95C6-4F4F-B00E-C82E07FE62EF}"/>
          </ac:spMkLst>
        </pc:spChg>
        <pc:spChg chg="add del">
          <ac:chgData name="Katie Fleeman" userId="9490a761-08b4-4743-b3a5-0ffa2ed793d7" providerId="ADAL" clId="{66334C22-B667-9C41-8E27-5CD4CA4B424A}" dt="2021-08-25T06:41:27.701" v="6623" actId="26606"/>
          <ac:spMkLst>
            <pc:docMk/>
            <pc:sldMk cId="177926473" sldId="295"/>
            <ac:spMk id="1031" creationId="{D07DD2DE-F619-49DD-B5E7-03A290FF4ED1}"/>
          </ac:spMkLst>
        </pc:spChg>
        <pc:spChg chg="add">
          <ac:chgData name="Katie Fleeman" userId="9490a761-08b4-4743-b3a5-0ffa2ed793d7" providerId="ADAL" clId="{66334C22-B667-9C41-8E27-5CD4CA4B424A}" dt="2021-08-25T06:41:27.701" v="6623" actId="26606"/>
          <ac:spMkLst>
            <pc:docMk/>
            <pc:sldMk cId="177926473" sldId="295"/>
            <ac:spMk id="1033" creationId="{51F77B6A-7F53-4B28-B73D-C8CC899AB221}"/>
          </ac:spMkLst>
        </pc:spChg>
        <pc:grpChg chg="add">
          <ac:chgData name="Katie Fleeman" userId="9490a761-08b4-4743-b3a5-0ffa2ed793d7" providerId="ADAL" clId="{66334C22-B667-9C41-8E27-5CD4CA4B424A}" dt="2021-08-25T06:41:27.701" v="6623" actId="26606"/>
          <ac:grpSpMkLst>
            <pc:docMk/>
            <pc:sldMk cId="177926473" sldId="295"/>
            <ac:grpSpMk id="100" creationId="{5E6BB5FD-DB7B-4BE3-BA45-1EF042115ED5}"/>
          </ac:grpSpMkLst>
        </pc:grpChg>
        <pc:grpChg chg="add">
          <ac:chgData name="Katie Fleeman" userId="9490a761-08b4-4743-b3a5-0ffa2ed793d7" providerId="ADAL" clId="{66334C22-B667-9C41-8E27-5CD4CA4B424A}" dt="2021-08-25T06:41:27.701" v="6623" actId="26606"/>
          <ac:grpSpMkLst>
            <pc:docMk/>
            <pc:sldMk cId="177926473" sldId="295"/>
            <ac:grpSpMk id="1034" creationId="{2515629F-0D83-4A44-A125-CD50FC660AB4}"/>
          </ac:grpSpMkLst>
        </pc:grpChg>
        <pc:picChg chg="mod ord">
          <ac:chgData name="Katie Fleeman" userId="9490a761-08b4-4743-b3a5-0ffa2ed793d7" providerId="ADAL" clId="{66334C22-B667-9C41-8E27-5CD4CA4B424A}" dt="2021-08-25T06:41:27.701" v="6623" actId="26606"/>
          <ac:picMkLst>
            <pc:docMk/>
            <pc:sldMk cId="177926473" sldId="295"/>
            <ac:picMk id="1026" creationId="{106FAE0C-AEEC-A54D-82AF-3A0E3CE53BAA}"/>
          </ac:picMkLst>
        </pc:picChg>
        <pc:cxnChg chg="add del">
          <ac:chgData name="Katie Fleeman" userId="9490a761-08b4-4743-b3a5-0ffa2ed793d7" providerId="ADAL" clId="{66334C22-B667-9C41-8E27-5CD4CA4B424A}" dt="2021-08-25T04:44:13.507" v="1644" actId="26606"/>
          <ac:cxnSpMkLst>
            <pc:docMk/>
            <pc:sldMk cId="177926473" sldId="295"/>
            <ac:cxnSpMk id="73" creationId="{E126E481-B945-4179-BD79-05E96E9B29E1}"/>
          </ac:cxnSpMkLst>
        </pc:cxnChg>
      </pc:sldChg>
      <pc:sldChg chg="addSp delSp modSp add mod ord setBg setClrOvrMap modNotesTx">
        <pc:chgData name="Katie Fleeman" userId="9490a761-08b4-4743-b3a5-0ffa2ed793d7" providerId="ADAL" clId="{66334C22-B667-9C41-8E27-5CD4CA4B424A}" dt="2021-08-26T16:14:37.886" v="13062" actId="20577"/>
        <pc:sldMkLst>
          <pc:docMk/>
          <pc:sldMk cId="4096246917" sldId="315"/>
        </pc:sldMkLst>
        <pc:spChg chg="mod">
          <ac:chgData name="Katie Fleeman" userId="9490a761-08b4-4743-b3a5-0ffa2ed793d7" providerId="ADAL" clId="{66334C22-B667-9C41-8E27-5CD4CA4B424A}" dt="2021-08-25T05:19:15.360" v="1975" actId="26606"/>
          <ac:spMkLst>
            <pc:docMk/>
            <pc:sldMk cId="4096246917" sldId="315"/>
            <ac:spMk id="2" creationId="{38FB23A0-968A-6B4B-BCF7-84DDEEAE5210}"/>
          </ac:spMkLst>
        </pc:spChg>
        <pc:spChg chg="mod">
          <ac:chgData name="Katie Fleeman" userId="9490a761-08b4-4743-b3a5-0ffa2ed793d7" providerId="ADAL" clId="{66334C22-B667-9C41-8E27-5CD4CA4B424A}" dt="2021-08-26T16:14:37.886" v="13062" actId="20577"/>
          <ac:spMkLst>
            <pc:docMk/>
            <pc:sldMk cId="4096246917" sldId="315"/>
            <ac:spMk id="3" creationId="{198609A3-2F2C-104B-BA4F-9A2ED23B8FAE}"/>
          </ac:spMkLst>
        </pc:spChg>
        <pc:spChg chg="add">
          <ac:chgData name="Katie Fleeman" userId="9490a761-08b4-4743-b3a5-0ffa2ed793d7" providerId="ADAL" clId="{66334C22-B667-9C41-8E27-5CD4CA4B424A}" dt="2021-08-25T05:19:15.360" v="1975" actId="26606"/>
          <ac:spMkLst>
            <pc:docMk/>
            <pc:sldMk cId="4096246917" sldId="315"/>
            <ac:spMk id="71" creationId="{68A4132F-DEC6-4332-A00C-A11AD4519B6C}"/>
          </ac:spMkLst>
        </pc:spChg>
        <pc:spChg chg="add">
          <ac:chgData name="Katie Fleeman" userId="9490a761-08b4-4743-b3a5-0ffa2ed793d7" providerId="ADAL" clId="{66334C22-B667-9C41-8E27-5CD4CA4B424A}" dt="2021-08-25T05:19:15.360" v="1975" actId="26606"/>
          <ac:spMkLst>
            <pc:docMk/>
            <pc:sldMk cId="4096246917" sldId="315"/>
            <ac:spMk id="73" creationId="{64965EAE-E41A-435F-B993-07E824B6C977}"/>
          </ac:spMkLst>
        </pc:spChg>
        <pc:spChg chg="add">
          <ac:chgData name="Katie Fleeman" userId="9490a761-08b4-4743-b3a5-0ffa2ed793d7" providerId="ADAL" clId="{66334C22-B667-9C41-8E27-5CD4CA4B424A}" dt="2021-08-25T05:19:15.360" v="1975" actId="26606"/>
          <ac:spMkLst>
            <pc:docMk/>
            <pc:sldMk cId="4096246917" sldId="315"/>
            <ac:spMk id="75" creationId="{152F8994-E6D4-4311-9548-C3607BC43645}"/>
          </ac:spMkLst>
        </pc:spChg>
        <pc:graphicFrameChg chg="add mod">
          <ac:chgData name="Katie Fleeman" userId="9490a761-08b4-4743-b3a5-0ffa2ed793d7" providerId="ADAL" clId="{66334C22-B667-9C41-8E27-5CD4CA4B424A}" dt="2021-08-25T05:19:15.360" v="1975" actId="26606"/>
          <ac:graphicFrameMkLst>
            <pc:docMk/>
            <pc:sldMk cId="4096246917" sldId="315"/>
            <ac:graphicFrameMk id="6" creationId="{E03BC588-9E49-F74C-83C7-2D697CD68A33}"/>
          </ac:graphicFrameMkLst>
        </pc:graphicFrameChg>
        <pc:graphicFrameChg chg="add mod modGraphic">
          <ac:chgData name="Katie Fleeman" userId="9490a761-08b4-4743-b3a5-0ffa2ed793d7" providerId="ADAL" clId="{66334C22-B667-9C41-8E27-5CD4CA4B424A}" dt="2021-08-25T22:11:45.049" v="11760" actId="14734"/>
          <ac:graphicFrameMkLst>
            <pc:docMk/>
            <pc:sldMk cId="4096246917" sldId="315"/>
            <ac:graphicFrameMk id="10" creationId="{A89D0B3C-D4FC-E04A-8A3C-D710D80913AA}"/>
          </ac:graphicFrameMkLst>
        </pc:graphicFrameChg>
        <pc:picChg chg="del">
          <ac:chgData name="Katie Fleeman" userId="9490a761-08b4-4743-b3a5-0ffa2ed793d7" providerId="ADAL" clId="{66334C22-B667-9C41-8E27-5CD4CA4B424A}" dt="2021-08-25T04:29:55.428" v="1247" actId="478"/>
          <ac:picMkLst>
            <pc:docMk/>
            <pc:sldMk cId="4096246917" sldId="315"/>
            <ac:picMk id="4" creationId="{D5012516-40B0-6941-980A-78239E85F5CD}"/>
          </ac:picMkLst>
        </pc:picChg>
        <pc:picChg chg="add mod">
          <ac:chgData name="Katie Fleeman" userId="9490a761-08b4-4743-b3a5-0ffa2ed793d7" providerId="ADAL" clId="{66334C22-B667-9C41-8E27-5CD4CA4B424A}" dt="2021-08-25T05:19:15.360" v="1975" actId="26606"/>
          <ac:picMkLst>
            <pc:docMk/>
            <pc:sldMk cId="4096246917" sldId="315"/>
            <ac:picMk id="7170" creationId="{9FB1CC21-C6C9-6241-9114-F81775F7C358}"/>
          </ac:picMkLst>
        </pc:picChg>
      </pc:sldChg>
      <pc:sldChg chg="modSp add del mod">
        <pc:chgData name="Katie Fleeman" userId="9490a761-08b4-4743-b3a5-0ffa2ed793d7" providerId="ADAL" clId="{66334C22-B667-9C41-8E27-5CD4CA4B424A}" dt="2021-08-25T04:35:13.569" v="1561" actId="2696"/>
        <pc:sldMkLst>
          <pc:docMk/>
          <pc:sldMk cId="730385778" sldId="316"/>
        </pc:sldMkLst>
        <pc:spChg chg="mod">
          <ac:chgData name="Katie Fleeman" userId="9490a761-08b4-4743-b3a5-0ffa2ed793d7" providerId="ADAL" clId="{66334C22-B667-9C41-8E27-5CD4CA4B424A}" dt="2021-08-25T04:29:51.851" v="1246" actId="27636"/>
          <ac:spMkLst>
            <pc:docMk/>
            <pc:sldMk cId="730385778" sldId="316"/>
            <ac:spMk id="2" creationId="{A4B3FA96-E2D9-F84F-88B8-693E8B16FAF6}"/>
          </ac:spMkLst>
        </pc:spChg>
      </pc:sldChg>
      <pc:sldChg chg="addSp delSp modSp add mod setBg setClrOvrMap modNotesTx">
        <pc:chgData name="Katie Fleeman" userId="9490a761-08b4-4743-b3a5-0ffa2ed793d7" providerId="ADAL" clId="{66334C22-B667-9C41-8E27-5CD4CA4B424A}" dt="2021-08-26T00:17:56.929" v="12009" actId="1076"/>
        <pc:sldMkLst>
          <pc:docMk/>
          <pc:sldMk cId="3331037751" sldId="328"/>
        </pc:sldMkLst>
        <pc:spChg chg="mod">
          <ac:chgData name="Katie Fleeman" userId="9490a761-08b4-4743-b3a5-0ffa2ed793d7" providerId="ADAL" clId="{66334C22-B667-9C41-8E27-5CD4CA4B424A}" dt="2021-08-25T06:31:18.497" v="5233" actId="26606"/>
          <ac:spMkLst>
            <pc:docMk/>
            <pc:sldMk cId="3331037751" sldId="328"/>
            <ac:spMk id="4" creationId="{A0B45825-6735-A142-A6E9-DE907E29C3FD}"/>
          </ac:spMkLst>
        </pc:spChg>
        <pc:spChg chg="mod ord">
          <ac:chgData name="Katie Fleeman" userId="9490a761-08b4-4743-b3a5-0ffa2ed793d7" providerId="ADAL" clId="{66334C22-B667-9C41-8E27-5CD4CA4B424A}" dt="2021-08-25T06:32:25.359" v="5519" actId="1076"/>
          <ac:spMkLst>
            <pc:docMk/>
            <pc:sldMk cId="3331037751" sldId="328"/>
            <ac:spMk id="5" creationId="{19F66F5A-4049-8B4B-B0BF-A4A18D5EE237}"/>
          </ac:spMkLst>
        </pc:spChg>
        <pc:spChg chg="mod">
          <ac:chgData name="Katie Fleeman" userId="9490a761-08b4-4743-b3a5-0ffa2ed793d7" providerId="ADAL" clId="{66334C22-B667-9C41-8E27-5CD4CA4B424A}" dt="2021-08-25T05:47:17.731" v="2227" actId="26606"/>
          <ac:spMkLst>
            <pc:docMk/>
            <pc:sldMk cId="3331037751" sldId="328"/>
            <ac:spMk id="17" creationId="{547C6DA7-87E6-404A-82DB-E27EC9DEC149}"/>
          </ac:spMkLst>
        </pc:spChg>
        <pc:spChg chg="add del">
          <ac:chgData name="Katie Fleeman" userId="9490a761-08b4-4743-b3a5-0ffa2ed793d7" providerId="ADAL" clId="{66334C22-B667-9C41-8E27-5CD4CA4B424A}" dt="2021-08-25T06:31:18.497" v="5233" actId="26606"/>
          <ac:spMkLst>
            <pc:docMk/>
            <pc:sldMk cId="3331037751" sldId="328"/>
            <ac:spMk id="25" creationId="{2B39286B-772E-4B31-95F0-33484AFAA6E6}"/>
          </ac:spMkLst>
        </pc:spChg>
        <pc:spChg chg="add del">
          <ac:chgData name="Katie Fleeman" userId="9490a761-08b4-4743-b3a5-0ffa2ed793d7" providerId="ADAL" clId="{66334C22-B667-9C41-8E27-5CD4CA4B424A}" dt="2021-08-25T06:31:18.475" v="5232" actId="26606"/>
          <ac:spMkLst>
            <pc:docMk/>
            <pc:sldMk cId="3331037751" sldId="328"/>
            <ac:spMk id="29" creationId="{A86541C6-61B1-4DAA-B57A-EAF3F24F0491}"/>
          </ac:spMkLst>
        </pc:spChg>
        <pc:spChg chg="add del">
          <ac:chgData name="Katie Fleeman" userId="9490a761-08b4-4743-b3a5-0ffa2ed793d7" providerId="ADAL" clId="{66334C22-B667-9C41-8E27-5CD4CA4B424A}" dt="2021-08-25T06:31:18.475" v="5232" actId="26606"/>
          <ac:spMkLst>
            <pc:docMk/>
            <pc:sldMk cId="3331037751" sldId="328"/>
            <ac:spMk id="30" creationId="{71750011-2006-46BB-AFDE-C6E461752333}"/>
          </ac:spMkLst>
        </pc:spChg>
        <pc:spChg chg="add del">
          <ac:chgData name="Katie Fleeman" userId="9490a761-08b4-4743-b3a5-0ffa2ed793d7" providerId="ADAL" clId="{66334C22-B667-9C41-8E27-5CD4CA4B424A}" dt="2021-08-25T05:47:42.533" v="2235" actId="26606"/>
          <ac:spMkLst>
            <pc:docMk/>
            <pc:sldMk cId="3331037751" sldId="328"/>
            <ac:spMk id="32" creationId="{2B39286B-772E-4B31-95F0-33484AFAA6E6}"/>
          </ac:spMkLst>
        </pc:spChg>
        <pc:spChg chg="add">
          <ac:chgData name="Katie Fleeman" userId="9490a761-08b4-4743-b3a5-0ffa2ed793d7" providerId="ADAL" clId="{66334C22-B667-9C41-8E27-5CD4CA4B424A}" dt="2021-08-25T06:31:18.497" v="5233" actId="26606"/>
          <ac:spMkLst>
            <pc:docMk/>
            <pc:sldMk cId="3331037751" sldId="328"/>
            <ac:spMk id="33" creationId="{5A0118C5-4F8D-4CF4-BADD-53FEACC6C42A}"/>
          </ac:spMkLst>
        </pc:spChg>
        <pc:spChg chg="add">
          <ac:chgData name="Katie Fleeman" userId="9490a761-08b4-4743-b3a5-0ffa2ed793d7" providerId="ADAL" clId="{66334C22-B667-9C41-8E27-5CD4CA4B424A}" dt="2021-08-25T06:31:18.497" v="5233" actId="26606"/>
          <ac:spMkLst>
            <pc:docMk/>
            <pc:sldMk cId="3331037751" sldId="328"/>
            <ac:spMk id="42" creationId="{CAEBFCD5-5356-4326-8D39-8235A46CD7B2}"/>
          </ac:spMkLst>
        </pc:spChg>
        <pc:grpChg chg="add">
          <ac:chgData name="Katie Fleeman" userId="9490a761-08b4-4743-b3a5-0ffa2ed793d7" providerId="ADAL" clId="{66334C22-B667-9C41-8E27-5CD4CA4B424A}" dt="2021-08-25T06:31:18.497" v="5233" actId="26606"/>
          <ac:grpSpMkLst>
            <pc:docMk/>
            <pc:sldMk cId="3331037751" sldId="328"/>
            <ac:grpSpMk id="37" creationId="{6B67BE95-96EF-433C-9F29-B0732AA6B6AC}"/>
          </ac:grpSpMkLst>
        </pc:grpChg>
        <pc:grpChg chg="add">
          <ac:chgData name="Katie Fleeman" userId="9490a761-08b4-4743-b3a5-0ffa2ed793d7" providerId="ADAL" clId="{66334C22-B667-9C41-8E27-5CD4CA4B424A}" dt="2021-08-25T06:31:18.497" v="5233" actId="26606"/>
          <ac:grpSpMkLst>
            <pc:docMk/>
            <pc:sldMk cId="3331037751" sldId="328"/>
            <ac:grpSpMk id="38" creationId="{5983D416-45F1-46D1-ACDB-D653B2E43456}"/>
          </ac:grpSpMkLst>
        </pc:grpChg>
        <pc:grpChg chg="add">
          <ac:chgData name="Katie Fleeman" userId="9490a761-08b4-4743-b3a5-0ffa2ed793d7" providerId="ADAL" clId="{66334C22-B667-9C41-8E27-5CD4CA4B424A}" dt="2021-08-25T06:31:18.497" v="5233" actId="26606"/>
          <ac:grpSpMkLst>
            <pc:docMk/>
            <pc:sldMk cId="3331037751" sldId="328"/>
            <ac:grpSpMk id="44" creationId="{D6E8B984-55B9-4A62-A043-997D00F0AE09}"/>
          </ac:grpSpMkLst>
        </pc:grpChg>
        <pc:picChg chg="mod modCrop">
          <ac:chgData name="Katie Fleeman" userId="9490a761-08b4-4743-b3a5-0ffa2ed793d7" providerId="ADAL" clId="{66334C22-B667-9C41-8E27-5CD4CA4B424A}" dt="2021-08-26T00:17:44.246" v="12004" actId="732"/>
          <ac:picMkLst>
            <pc:docMk/>
            <pc:sldMk cId="3331037751" sldId="328"/>
            <ac:picMk id="12" creationId="{60F762B3-A768-FB43-A741-6E3009F61F4B}"/>
          </ac:picMkLst>
        </pc:picChg>
        <pc:picChg chg="del">
          <ac:chgData name="Katie Fleeman" userId="9490a761-08b4-4743-b3a5-0ffa2ed793d7" providerId="ADAL" clId="{66334C22-B667-9C41-8E27-5CD4CA4B424A}" dt="2021-08-25T05:46:11.175" v="2216" actId="478"/>
          <ac:picMkLst>
            <pc:docMk/>
            <pc:sldMk cId="3331037751" sldId="328"/>
            <ac:picMk id="14" creationId="{65B845E1-BED4-9F45-84D1-E37F108D5F50}"/>
          </ac:picMkLst>
        </pc:picChg>
        <pc:picChg chg="mod ord modCrop">
          <ac:chgData name="Katie Fleeman" userId="9490a761-08b4-4743-b3a5-0ffa2ed793d7" providerId="ADAL" clId="{66334C22-B667-9C41-8E27-5CD4CA4B424A}" dt="2021-08-26T00:17:56.929" v="12009" actId="1076"/>
          <ac:picMkLst>
            <pc:docMk/>
            <pc:sldMk cId="3331037751" sldId="328"/>
            <ac:picMk id="20" creationId="{2CE61639-1F41-7D45-A222-641EA1996EF5}"/>
          </ac:picMkLst>
        </pc:picChg>
        <pc:cxnChg chg="add del">
          <ac:chgData name="Katie Fleeman" userId="9490a761-08b4-4743-b3a5-0ffa2ed793d7" providerId="ADAL" clId="{66334C22-B667-9C41-8E27-5CD4CA4B424A}" dt="2021-08-25T06:31:18.497" v="5233" actId="26606"/>
          <ac:cxnSpMkLst>
            <pc:docMk/>
            <pc:sldMk cId="3331037751" sldId="328"/>
            <ac:cxnSpMk id="27" creationId="{B2E2B165-FEB0-4AB6-BA83-CAA1677EE249}"/>
          </ac:cxnSpMkLst>
        </pc:cxnChg>
        <pc:cxnChg chg="add del">
          <ac:chgData name="Katie Fleeman" userId="9490a761-08b4-4743-b3a5-0ffa2ed793d7" providerId="ADAL" clId="{66334C22-B667-9C41-8E27-5CD4CA4B424A}" dt="2021-08-25T05:47:42.533" v="2235" actId="26606"/>
          <ac:cxnSpMkLst>
            <pc:docMk/>
            <pc:sldMk cId="3331037751" sldId="328"/>
            <ac:cxnSpMk id="34" creationId="{B2E2B165-FEB0-4AB6-BA83-CAA1677EE249}"/>
          </ac:cxnSpMkLst>
        </pc:cxnChg>
      </pc:sldChg>
      <pc:sldChg chg="modSp add del mod">
        <pc:chgData name="Katie Fleeman" userId="9490a761-08b4-4743-b3a5-0ffa2ed793d7" providerId="ADAL" clId="{66334C22-B667-9C41-8E27-5CD4CA4B424A}" dt="2021-08-25T05:46:32.769" v="2220" actId="2696"/>
        <pc:sldMkLst>
          <pc:docMk/>
          <pc:sldMk cId="1107205359" sldId="329"/>
        </pc:sldMkLst>
        <pc:spChg chg="mod">
          <ac:chgData name="Katie Fleeman" userId="9490a761-08b4-4743-b3a5-0ffa2ed793d7" providerId="ADAL" clId="{66334C22-B667-9C41-8E27-5CD4CA4B424A}" dt="2021-08-25T04:43:41.475" v="1632" actId="27636"/>
          <ac:spMkLst>
            <pc:docMk/>
            <pc:sldMk cId="1107205359" sldId="329"/>
            <ac:spMk id="2" creationId="{807C54AA-EAE8-E349-80A5-4B020F74D8D7}"/>
          </ac:spMkLst>
        </pc:spChg>
        <pc:spChg chg="mod">
          <ac:chgData name="Katie Fleeman" userId="9490a761-08b4-4743-b3a5-0ffa2ed793d7" providerId="ADAL" clId="{66334C22-B667-9C41-8E27-5CD4CA4B424A}" dt="2021-08-25T05:46:23.271" v="2217" actId="21"/>
          <ac:spMkLst>
            <pc:docMk/>
            <pc:sldMk cId="1107205359" sldId="329"/>
            <ac:spMk id="3" creationId="{F9981048-0D38-5249-8D8A-AC14B543060C}"/>
          </ac:spMkLst>
        </pc:spChg>
      </pc:sldChg>
      <pc:sldChg chg="addSp delSp modSp add mod ord setBg modClrScheme setClrOvrMap chgLayout modNotesTx">
        <pc:chgData name="Katie Fleeman" userId="9490a761-08b4-4743-b3a5-0ffa2ed793d7" providerId="ADAL" clId="{66334C22-B667-9C41-8E27-5CD4CA4B424A}" dt="2021-08-26T16:06:15.655" v="12866" actId="20577"/>
        <pc:sldMkLst>
          <pc:docMk/>
          <pc:sldMk cId="3549189745" sldId="343"/>
        </pc:sldMkLst>
        <pc:spChg chg="mod ord">
          <ac:chgData name="Katie Fleeman" userId="9490a761-08b4-4743-b3a5-0ffa2ed793d7" providerId="ADAL" clId="{66334C22-B667-9C41-8E27-5CD4CA4B424A}" dt="2021-08-25T07:47:27.306" v="11717" actId="26606"/>
          <ac:spMkLst>
            <pc:docMk/>
            <pc:sldMk cId="3549189745" sldId="343"/>
            <ac:spMk id="2" creationId="{BB9FEDB4-A5B2-BD41-A72F-7E7B94287350}"/>
          </ac:spMkLst>
        </pc:spChg>
        <pc:spChg chg="add del mod ord">
          <ac:chgData name="Katie Fleeman" userId="9490a761-08b4-4743-b3a5-0ffa2ed793d7" providerId="ADAL" clId="{66334C22-B667-9C41-8E27-5CD4CA4B424A}" dt="2021-08-26T16:05:08.938" v="12529" actId="27636"/>
          <ac:spMkLst>
            <pc:docMk/>
            <pc:sldMk cId="3549189745" sldId="343"/>
            <ac:spMk id="3" creationId="{81540562-F85C-944F-9FFF-90CB26667D26}"/>
          </ac:spMkLst>
        </pc:spChg>
        <pc:spChg chg="del mod ord">
          <ac:chgData name="Katie Fleeman" userId="9490a761-08b4-4743-b3a5-0ffa2ed793d7" providerId="ADAL" clId="{66334C22-B667-9C41-8E27-5CD4CA4B424A}" dt="2021-08-25T05:01:14.100" v="1845" actId="700"/>
          <ac:spMkLst>
            <pc:docMk/>
            <pc:sldMk cId="3549189745" sldId="343"/>
            <ac:spMk id="6" creationId="{5EA3E999-A57A-ED4D-B1A3-7EA3995846FD}"/>
          </ac:spMkLst>
        </pc:spChg>
        <pc:spChg chg="add del">
          <ac:chgData name="Katie Fleeman" userId="9490a761-08b4-4743-b3a5-0ffa2ed793d7" providerId="ADAL" clId="{66334C22-B667-9C41-8E27-5CD4CA4B424A}" dt="2021-08-25T05:03:32.322" v="1901" actId="26606"/>
          <ac:spMkLst>
            <pc:docMk/>
            <pc:sldMk cId="3549189745" sldId="343"/>
            <ac:spMk id="71" creationId="{003713C1-2FB2-413B-BF91-3AE41726FB7A}"/>
          </ac:spMkLst>
        </pc:spChg>
        <pc:spChg chg="add del">
          <ac:chgData name="Katie Fleeman" userId="9490a761-08b4-4743-b3a5-0ffa2ed793d7" providerId="ADAL" clId="{66334C22-B667-9C41-8E27-5CD4CA4B424A}" dt="2021-08-25T05:03:32.322" v="1901" actId="26606"/>
          <ac:spMkLst>
            <pc:docMk/>
            <pc:sldMk cId="3549189745" sldId="343"/>
            <ac:spMk id="73" creationId="{1CAB92A9-A23E-4C58-BF68-EDCB6F12A53E}"/>
          </ac:spMkLst>
        </pc:spChg>
        <pc:spChg chg="add del">
          <ac:chgData name="Katie Fleeman" userId="9490a761-08b4-4743-b3a5-0ffa2ed793d7" providerId="ADAL" clId="{66334C22-B667-9C41-8E27-5CD4CA4B424A}" dt="2021-08-25T05:03:32.322" v="1901" actId="26606"/>
          <ac:spMkLst>
            <pc:docMk/>
            <pc:sldMk cId="3549189745" sldId="343"/>
            <ac:spMk id="75" creationId="{90795B4D-5022-4A7F-A01D-8D880B7CDBE6}"/>
          </ac:spMkLst>
        </pc:spChg>
        <pc:spChg chg="add del">
          <ac:chgData name="Katie Fleeman" userId="9490a761-08b4-4743-b3a5-0ffa2ed793d7" providerId="ADAL" clId="{66334C22-B667-9C41-8E27-5CD4CA4B424A}" dt="2021-08-25T05:03:32.322" v="1901" actId="26606"/>
          <ac:spMkLst>
            <pc:docMk/>
            <pc:sldMk cId="3549189745" sldId="343"/>
            <ac:spMk id="77" creationId="{AFD19018-DE7C-4796-ADF2-AD2EB0FC0D9C}"/>
          </ac:spMkLst>
        </pc:spChg>
        <pc:spChg chg="add del">
          <ac:chgData name="Katie Fleeman" userId="9490a761-08b4-4743-b3a5-0ffa2ed793d7" providerId="ADAL" clId="{66334C22-B667-9C41-8E27-5CD4CA4B424A}" dt="2021-08-25T05:03:32.322" v="1901" actId="26606"/>
          <ac:spMkLst>
            <pc:docMk/>
            <pc:sldMk cId="3549189745" sldId="343"/>
            <ac:spMk id="79" creationId="{B1A0A2C2-4F85-44AF-8708-8DCA4B550CB8}"/>
          </ac:spMkLst>
        </pc:spChg>
        <pc:spChg chg="add del">
          <ac:chgData name="Katie Fleeman" userId="9490a761-08b4-4743-b3a5-0ffa2ed793d7" providerId="ADAL" clId="{66334C22-B667-9C41-8E27-5CD4CA4B424A}" dt="2021-08-25T07:47:27.306" v="11717" actId="26606"/>
          <ac:spMkLst>
            <pc:docMk/>
            <pc:sldMk cId="3549189745" sldId="343"/>
            <ac:spMk id="81" creationId="{4FCFB4C2-42E8-4EE8-8B04-23A2DA921B19}"/>
          </ac:spMkLst>
        </pc:spChg>
        <pc:spChg chg="add del">
          <ac:chgData name="Katie Fleeman" userId="9490a761-08b4-4743-b3a5-0ffa2ed793d7" providerId="ADAL" clId="{66334C22-B667-9C41-8E27-5CD4CA4B424A}" dt="2021-08-25T07:47:27.306" v="11717" actId="26606"/>
          <ac:spMkLst>
            <pc:docMk/>
            <pc:sldMk cId="3549189745" sldId="343"/>
            <ac:spMk id="83" creationId="{9973AF05-1CBD-4B57-BB0F-EAEF9F8FB679}"/>
          </ac:spMkLst>
        </pc:spChg>
        <pc:spChg chg="add del">
          <ac:chgData name="Katie Fleeman" userId="9490a761-08b4-4743-b3a5-0ffa2ed793d7" providerId="ADAL" clId="{66334C22-B667-9C41-8E27-5CD4CA4B424A}" dt="2021-08-25T07:47:27.306" v="11717" actId="26606"/>
          <ac:spMkLst>
            <pc:docMk/>
            <pc:sldMk cId="3549189745" sldId="343"/>
            <ac:spMk id="85" creationId="{D3714E15-0DC2-4DED-9F2A-CD13C33A1E11}"/>
          </ac:spMkLst>
        </pc:spChg>
        <pc:spChg chg="add">
          <ac:chgData name="Katie Fleeman" userId="9490a761-08b4-4743-b3a5-0ffa2ed793d7" providerId="ADAL" clId="{66334C22-B667-9C41-8E27-5CD4CA4B424A}" dt="2021-08-25T07:47:27.306" v="11717" actId="26606"/>
          <ac:spMkLst>
            <pc:docMk/>
            <pc:sldMk cId="3549189745" sldId="343"/>
            <ac:spMk id="91" creationId="{3A45B268-BBDB-4EC6-A664-CED7BF60D20D}"/>
          </ac:spMkLst>
        </pc:spChg>
        <pc:spChg chg="add">
          <ac:chgData name="Katie Fleeman" userId="9490a761-08b4-4743-b3a5-0ffa2ed793d7" providerId="ADAL" clId="{66334C22-B667-9C41-8E27-5CD4CA4B424A}" dt="2021-08-25T07:47:27.306" v="11717" actId="26606"/>
          <ac:spMkLst>
            <pc:docMk/>
            <pc:sldMk cId="3549189745" sldId="343"/>
            <ac:spMk id="93" creationId="{07977D39-626F-40D7-B00F-16E02602DD5A}"/>
          </ac:spMkLst>
        </pc:spChg>
        <pc:spChg chg="add">
          <ac:chgData name="Katie Fleeman" userId="9490a761-08b4-4743-b3a5-0ffa2ed793d7" providerId="ADAL" clId="{66334C22-B667-9C41-8E27-5CD4CA4B424A}" dt="2021-08-25T07:47:27.306" v="11717" actId="26606"/>
          <ac:spMkLst>
            <pc:docMk/>
            <pc:sldMk cId="3549189745" sldId="343"/>
            <ac:spMk id="95" creationId="{B78B55DD-3C55-4B94-9031-4F3723BD43EA}"/>
          </ac:spMkLst>
        </pc:spChg>
        <pc:spChg chg="add">
          <ac:chgData name="Katie Fleeman" userId="9490a761-08b4-4743-b3a5-0ffa2ed793d7" providerId="ADAL" clId="{66334C22-B667-9C41-8E27-5CD4CA4B424A}" dt="2021-08-25T07:47:27.306" v="11717" actId="26606"/>
          <ac:spMkLst>
            <pc:docMk/>
            <pc:sldMk cId="3549189745" sldId="343"/>
            <ac:spMk id="97" creationId="{B905CDE4-B751-4B3E-B625-6E59F8903414}"/>
          </ac:spMkLst>
        </pc:spChg>
        <pc:spChg chg="add">
          <ac:chgData name="Katie Fleeman" userId="9490a761-08b4-4743-b3a5-0ffa2ed793d7" providerId="ADAL" clId="{66334C22-B667-9C41-8E27-5CD4CA4B424A}" dt="2021-08-25T07:47:27.306" v="11717" actId="26606"/>
          <ac:spMkLst>
            <pc:docMk/>
            <pc:sldMk cId="3549189745" sldId="343"/>
            <ac:spMk id="99" creationId="{42D9BB05-ED63-4148-87AB-82720ACC335C}"/>
          </ac:spMkLst>
        </pc:spChg>
        <pc:spChg chg="add">
          <ac:chgData name="Katie Fleeman" userId="9490a761-08b4-4743-b3a5-0ffa2ed793d7" providerId="ADAL" clId="{66334C22-B667-9C41-8E27-5CD4CA4B424A}" dt="2021-08-25T07:47:27.306" v="11717" actId="26606"/>
          <ac:spMkLst>
            <pc:docMk/>
            <pc:sldMk cId="3549189745" sldId="343"/>
            <ac:spMk id="101" creationId="{CDC29AC1-2821-4FCC-B597-88DAF39C36FE}"/>
          </ac:spMkLst>
        </pc:spChg>
        <pc:spChg chg="add">
          <ac:chgData name="Katie Fleeman" userId="9490a761-08b4-4743-b3a5-0ffa2ed793d7" providerId="ADAL" clId="{66334C22-B667-9C41-8E27-5CD4CA4B424A}" dt="2021-08-25T07:47:27.306" v="11717" actId="26606"/>
          <ac:spMkLst>
            <pc:docMk/>
            <pc:sldMk cId="3549189745" sldId="343"/>
            <ac:spMk id="103" creationId="{5B00B48C-8AA7-4128-AD60-76349F0CEC58}"/>
          </ac:spMkLst>
        </pc:spChg>
        <pc:spChg chg="add">
          <ac:chgData name="Katie Fleeman" userId="9490a761-08b4-4743-b3a5-0ffa2ed793d7" providerId="ADAL" clId="{66334C22-B667-9C41-8E27-5CD4CA4B424A}" dt="2021-08-25T07:47:27.306" v="11717" actId="26606"/>
          <ac:spMkLst>
            <pc:docMk/>
            <pc:sldMk cId="3549189745" sldId="343"/>
            <ac:spMk id="105" creationId="{08108C16-F4C0-44AA-999D-17BD39219B24}"/>
          </ac:spMkLst>
        </pc:spChg>
        <pc:spChg chg="add">
          <ac:chgData name="Katie Fleeman" userId="9490a761-08b4-4743-b3a5-0ffa2ed793d7" providerId="ADAL" clId="{66334C22-B667-9C41-8E27-5CD4CA4B424A}" dt="2021-08-25T07:47:27.306" v="11717" actId="26606"/>
          <ac:spMkLst>
            <pc:docMk/>
            <pc:sldMk cId="3549189745" sldId="343"/>
            <ac:spMk id="107" creationId="{0760511E-86BF-4340-9949-CECB774FAC36}"/>
          </ac:spMkLst>
        </pc:spChg>
        <pc:spChg chg="add">
          <ac:chgData name="Katie Fleeman" userId="9490a761-08b4-4743-b3a5-0ffa2ed793d7" providerId="ADAL" clId="{66334C22-B667-9C41-8E27-5CD4CA4B424A}" dt="2021-08-25T07:47:27.306" v="11717" actId="26606"/>
          <ac:spMkLst>
            <pc:docMk/>
            <pc:sldMk cId="3549189745" sldId="343"/>
            <ac:spMk id="109" creationId="{C8F10CB3-3B5E-4C7A-98CF-B87454DDFA39}"/>
          </ac:spMkLst>
        </pc:spChg>
        <pc:spChg chg="add del">
          <ac:chgData name="Katie Fleeman" userId="9490a761-08b4-4743-b3a5-0ffa2ed793d7" providerId="ADAL" clId="{66334C22-B667-9C41-8E27-5CD4CA4B424A}" dt="2021-08-25T05:03:34.796" v="1903" actId="26606"/>
          <ac:spMkLst>
            <pc:docMk/>
            <pc:sldMk cId="3549189745" sldId="343"/>
            <ac:spMk id="11268" creationId="{0ED52484-C939-4951-85D6-79046BBC644D}"/>
          </ac:spMkLst>
        </pc:spChg>
        <pc:spChg chg="add del">
          <ac:chgData name="Katie Fleeman" userId="9490a761-08b4-4743-b3a5-0ffa2ed793d7" providerId="ADAL" clId="{66334C22-B667-9C41-8E27-5CD4CA4B424A}" dt="2021-08-25T05:03:34.796" v="1903" actId="26606"/>
          <ac:spMkLst>
            <pc:docMk/>
            <pc:sldMk cId="3549189745" sldId="343"/>
            <ac:spMk id="11269" creationId="{123AC743-1CAC-4594-8F81-8E5C1E45BA7B}"/>
          </ac:spMkLst>
        </pc:spChg>
        <pc:spChg chg="add del">
          <ac:chgData name="Katie Fleeman" userId="9490a761-08b4-4743-b3a5-0ffa2ed793d7" providerId="ADAL" clId="{66334C22-B667-9C41-8E27-5CD4CA4B424A}" dt="2021-08-25T05:03:34.796" v="1903" actId="26606"/>
          <ac:spMkLst>
            <pc:docMk/>
            <pc:sldMk cId="3549189745" sldId="343"/>
            <ac:spMk id="11270" creationId="{3DF8EA8C-4EAB-49EE-BBAB-78BE910D2232}"/>
          </ac:spMkLst>
        </pc:spChg>
        <pc:spChg chg="add del">
          <ac:chgData name="Katie Fleeman" userId="9490a761-08b4-4743-b3a5-0ffa2ed793d7" providerId="ADAL" clId="{66334C22-B667-9C41-8E27-5CD4CA4B424A}" dt="2021-08-25T05:03:34.796" v="1903" actId="26606"/>
          <ac:spMkLst>
            <pc:docMk/>
            <pc:sldMk cId="3549189745" sldId="343"/>
            <ac:spMk id="11271" creationId="{9973AF05-1CBD-4B57-BB0F-EAEF9F8FB679}"/>
          </ac:spMkLst>
        </pc:spChg>
        <pc:spChg chg="add del">
          <ac:chgData name="Katie Fleeman" userId="9490a761-08b4-4743-b3a5-0ffa2ed793d7" providerId="ADAL" clId="{66334C22-B667-9C41-8E27-5CD4CA4B424A}" dt="2021-08-25T05:05:32.204" v="1905" actId="26606"/>
          <ac:spMkLst>
            <pc:docMk/>
            <pc:sldMk cId="3549189745" sldId="343"/>
            <ac:spMk id="11273" creationId="{003713C1-2FB2-413B-BF91-3AE41726FB7A}"/>
          </ac:spMkLst>
        </pc:spChg>
        <pc:spChg chg="add del">
          <ac:chgData name="Katie Fleeman" userId="9490a761-08b4-4743-b3a5-0ffa2ed793d7" providerId="ADAL" clId="{66334C22-B667-9C41-8E27-5CD4CA4B424A}" dt="2021-08-25T05:05:32.204" v="1905" actId="26606"/>
          <ac:spMkLst>
            <pc:docMk/>
            <pc:sldMk cId="3549189745" sldId="343"/>
            <ac:spMk id="11274" creationId="{1CAB92A9-A23E-4C58-BF68-EDCB6F12A53E}"/>
          </ac:spMkLst>
        </pc:spChg>
        <pc:spChg chg="add del">
          <ac:chgData name="Katie Fleeman" userId="9490a761-08b4-4743-b3a5-0ffa2ed793d7" providerId="ADAL" clId="{66334C22-B667-9C41-8E27-5CD4CA4B424A}" dt="2021-08-25T05:05:32.204" v="1905" actId="26606"/>
          <ac:spMkLst>
            <pc:docMk/>
            <pc:sldMk cId="3549189745" sldId="343"/>
            <ac:spMk id="11275" creationId="{90795B4D-5022-4A7F-A01D-8D880B7CDBE6}"/>
          </ac:spMkLst>
        </pc:spChg>
        <pc:spChg chg="add del">
          <ac:chgData name="Katie Fleeman" userId="9490a761-08b4-4743-b3a5-0ffa2ed793d7" providerId="ADAL" clId="{66334C22-B667-9C41-8E27-5CD4CA4B424A}" dt="2021-08-25T05:05:32.204" v="1905" actId="26606"/>
          <ac:spMkLst>
            <pc:docMk/>
            <pc:sldMk cId="3549189745" sldId="343"/>
            <ac:spMk id="11276" creationId="{AFD19018-DE7C-4796-ADF2-AD2EB0FC0D9C}"/>
          </ac:spMkLst>
        </pc:spChg>
        <pc:spChg chg="add del">
          <ac:chgData name="Katie Fleeman" userId="9490a761-08b4-4743-b3a5-0ffa2ed793d7" providerId="ADAL" clId="{66334C22-B667-9C41-8E27-5CD4CA4B424A}" dt="2021-08-25T05:05:32.204" v="1905" actId="26606"/>
          <ac:spMkLst>
            <pc:docMk/>
            <pc:sldMk cId="3549189745" sldId="343"/>
            <ac:spMk id="11277" creationId="{B1A0A2C2-4F85-44AF-8708-8DCA4B550CB8}"/>
          </ac:spMkLst>
        </pc:spChg>
        <pc:spChg chg="add del">
          <ac:chgData name="Katie Fleeman" userId="9490a761-08b4-4743-b3a5-0ffa2ed793d7" providerId="ADAL" clId="{66334C22-B667-9C41-8E27-5CD4CA4B424A}" dt="2021-08-25T07:47:27.306" v="11717" actId="26606"/>
          <ac:spMkLst>
            <pc:docMk/>
            <pc:sldMk cId="3549189745" sldId="343"/>
            <ac:spMk id="11279" creationId="{0ED52484-C939-4951-85D6-79046BBC644D}"/>
          </ac:spMkLst>
        </pc:spChg>
        <pc:spChg chg="add del">
          <ac:chgData name="Katie Fleeman" userId="9490a761-08b4-4743-b3a5-0ffa2ed793d7" providerId="ADAL" clId="{66334C22-B667-9C41-8E27-5CD4CA4B424A}" dt="2021-08-25T07:47:27.306" v="11717" actId="26606"/>
          <ac:spMkLst>
            <pc:docMk/>
            <pc:sldMk cId="3549189745" sldId="343"/>
            <ac:spMk id="11280" creationId="{268CEAA9-EB19-46F9-AFA2-D168C2B83F70}"/>
          </ac:spMkLst>
        </pc:spChg>
        <pc:spChg chg="add del">
          <ac:chgData name="Katie Fleeman" userId="9490a761-08b4-4743-b3a5-0ffa2ed793d7" providerId="ADAL" clId="{66334C22-B667-9C41-8E27-5CD4CA4B424A}" dt="2021-08-25T07:47:27.306" v="11717" actId="26606"/>
          <ac:spMkLst>
            <pc:docMk/>
            <pc:sldMk cId="3549189745" sldId="343"/>
            <ac:spMk id="11281" creationId="{123AC743-1CAC-4594-8F81-8E5C1E45BA7B}"/>
          </ac:spMkLst>
        </pc:spChg>
        <pc:spChg chg="add del">
          <ac:chgData name="Katie Fleeman" userId="9490a761-08b4-4743-b3a5-0ffa2ed793d7" providerId="ADAL" clId="{66334C22-B667-9C41-8E27-5CD4CA4B424A}" dt="2021-08-25T07:47:27.306" v="11717" actId="26606"/>
          <ac:spMkLst>
            <pc:docMk/>
            <pc:sldMk cId="3549189745" sldId="343"/>
            <ac:spMk id="11282" creationId="{B83B7D38-93E6-49F8-8B10-54BCB14D4F65}"/>
          </ac:spMkLst>
        </pc:spChg>
        <pc:spChg chg="add del">
          <ac:chgData name="Katie Fleeman" userId="9490a761-08b4-4743-b3a5-0ffa2ed793d7" providerId="ADAL" clId="{66334C22-B667-9C41-8E27-5CD4CA4B424A}" dt="2021-08-25T07:47:27.306" v="11717" actId="26606"/>
          <ac:spMkLst>
            <pc:docMk/>
            <pc:sldMk cId="3549189745" sldId="343"/>
            <ac:spMk id="11283" creationId="{3DF8EA8C-4EAB-49EE-BBAB-78BE910D2232}"/>
          </ac:spMkLst>
        </pc:spChg>
        <pc:picChg chg="add mod">
          <ac:chgData name="Katie Fleeman" userId="9490a761-08b4-4743-b3a5-0ffa2ed793d7" providerId="ADAL" clId="{66334C22-B667-9C41-8E27-5CD4CA4B424A}" dt="2021-08-25T07:47:27.306" v="11717" actId="26606"/>
          <ac:picMkLst>
            <pc:docMk/>
            <pc:sldMk cId="3549189745" sldId="343"/>
            <ac:picMk id="4" creationId="{81952699-7C64-D144-AC42-3D0D6098DA03}"/>
          </ac:picMkLst>
        </pc:picChg>
        <pc:picChg chg="add del mod">
          <ac:chgData name="Katie Fleeman" userId="9490a761-08b4-4743-b3a5-0ffa2ed793d7" providerId="ADAL" clId="{66334C22-B667-9C41-8E27-5CD4CA4B424A}" dt="2021-08-25T05:01:23.139" v="1857"/>
          <ac:picMkLst>
            <pc:docMk/>
            <pc:sldMk cId="3549189745" sldId="343"/>
            <ac:picMk id="5" creationId="{18591118-9D03-8C49-AB0D-997FB6F6AB1A}"/>
          </ac:picMkLst>
        </pc:picChg>
        <pc:picChg chg="add mod ord">
          <ac:chgData name="Katie Fleeman" userId="9490a761-08b4-4743-b3a5-0ffa2ed793d7" providerId="ADAL" clId="{66334C22-B667-9C41-8E27-5CD4CA4B424A}" dt="2021-08-25T07:47:27.306" v="11717" actId="26606"/>
          <ac:picMkLst>
            <pc:docMk/>
            <pc:sldMk cId="3549189745" sldId="343"/>
            <ac:picMk id="7" creationId="{D61011B8-1947-3A4F-BAD8-09C9418B09C4}"/>
          </ac:picMkLst>
        </pc:picChg>
        <pc:picChg chg="add mod ord">
          <ac:chgData name="Katie Fleeman" userId="9490a761-08b4-4743-b3a5-0ffa2ed793d7" providerId="ADAL" clId="{66334C22-B667-9C41-8E27-5CD4CA4B424A}" dt="2021-08-25T07:47:27.306" v="11717" actId="26606"/>
          <ac:picMkLst>
            <pc:docMk/>
            <pc:sldMk cId="3549189745" sldId="343"/>
            <ac:picMk id="8" creationId="{AD30F883-0703-3D44-AA91-E0350E485E14}"/>
          </ac:picMkLst>
        </pc:picChg>
        <pc:picChg chg="add mod ord">
          <ac:chgData name="Katie Fleeman" userId="9490a761-08b4-4743-b3a5-0ffa2ed793d7" providerId="ADAL" clId="{66334C22-B667-9C41-8E27-5CD4CA4B424A}" dt="2021-08-25T07:47:27.306" v="11717" actId="26606"/>
          <ac:picMkLst>
            <pc:docMk/>
            <pc:sldMk cId="3549189745" sldId="343"/>
            <ac:picMk id="9" creationId="{D988227F-D106-8F4B-AFED-EB7B9036B8F9}"/>
          </ac:picMkLst>
        </pc:picChg>
        <pc:picChg chg="add mod ord">
          <ac:chgData name="Katie Fleeman" userId="9490a761-08b4-4743-b3a5-0ffa2ed793d7" providerId="ADAL" clId="{66334C22-B667-9C41-8E27-5CD4CA4B424A}" dt="2021-08-25T07:47:27.306" v="11717" actId="26606"/>
          <ac:picMkLst>
            <pc:docMk/>
            <pc:sldMk cId="3549189745" sldId="343"/>
            <ac:picMk id="11266" creationId="{279EE01D-D993-DB4A-ADD4-9575A4D4F398}"/>
          </ac:picMkLst>
        </pc:picChg>
      </pc:sldChg>
      <pc:sldChg chg="addSp delSp modSp add mod ord setBg addAnim setClrOvrMap modNotesTx">
        <pc:chgData name="Katie Fleeman" userId="9490a761-08b4-4743-b3a5-0ffa2ed793d7" providerId="ADAL" clId="{66334C22-B667-9C41-8E27-5CD4CA4B424A}" dt="2021-08-26T16:04:43.139" v="12421" actId="20577"/>
        <pc:sldMkLst>
          <pc:docMk/>
          <pc:sldMk cId="2149464904" sldId="344"/>
        </pc:sldMkLst>
        <pc:spChg chg="mod">
          <ac:chgData name="Katie Fleeman" userId="9490a761-08b4-4743-b3a5-0ffa2ed793d7" providerId="ADAL" clId="{66334C22-B667-9C41-8E27-5CD4CA4B424A}" dt="2021-08-25T22:09:22.319" v="11746" actId="26606"/>
          <ac:spMkLst>
            <pc:docMk/>
            <pc:sldMk cId="2149464904" sldId="344"/>
            <ac:spMk id="2" creationId="{BB9FEDB4-A5B2-BD41-A72F-7E7B94287350}"/>
          </ac:spMkLst>
        </pc:spChg>
        <pc:spChg chg="del mod">
          <ac:chgData name="Katie Fleeman" userId="9490a761-08b4-4743-b3a5-0ffa2ed793d7" providerId="ADAL" clId="{66334C22-B667-9C41-8E27-5CD4CA4B424A}" dt="2021-08-25T22:08:27.063" v="11740" actId="478"/>
          <ac:spMkLst>
            <pc:docMk/>
            <pc:sldMk cId="2149464904" sldId="344"/>
            <ac:spMk id="3" creationId="{9A5C9501-3A7F-654A-8EEB-F5F2790F3D81}"/>
          </ac:spMkLst>
        </pc:spChg>
        <pc:spChg chg="add del mod">
          <ac:chgData name="Katie Fleeman" userId="9490a761-08b4-4743-b3a5-0ffa2ed793d7" providerId="ADAL" clId="{66334C22-B667-9C41-8E27-5CD4CA4B424A}" dt="2021-08-25T22:08:28.623" v="11741" actId="478"/>
          <ac:spMkLst>
            <pc:docMk/>
            <pc:sldMk cId="2149464904" sldId="344"/>
            <ac:spMk id="6" creationId="{B48B52A4-AE1C-2744-9DDD-F3E3EA126693}"/>
          </ac:spMkLst>
        </pc:spChg>
        <pc:spChg chg="add del">
          <ac:chgData name="Katie Fleeman" userId="9490a761-08b4-4743-b3a5-0ffa2ed793d7" providerId="ADAL" clId="{66334C22-B667-9C41-8E27-5CD4CA4B424A}" dt="2021-08-25T22:09:22.319" v="11746" actId="26606"/>
          <ac:spMkLst>
            <pc:docMk/>
            <pc:sldMk cId="2149464904" sldId="344"/>
            <ac:spMk id="71" creationId="{68A4132F-DEC6-4332-A00C-A11AD4519B6C}"/>
          </ac:spMkLst>
        </pc:spChg>
        <pc:spChg chg="add del">
          <ac:chgData name="Katie Fleeman" userId="9490a761-08b4-4743-b3a5-0ffa2ed793d7" providerId="ADAL" clId="{66334C22-B667-9C41-8E27-5CD4CA4B424A}" dt="2021-08-25T22:09:22.319" v="11746" actId="26606"/>
          <ac:spMkLst>
            <pc:docMk/>
            <pc:sldMk cId="2149464904" sldId="344"/>
            <ac:spMk id="73" creationId="{64965EAE-E41A-435F-B993-07E824B6C977}"/>
          </ac:spMkLst>
        </pc:spChg>
        <pc:spChg chg="add del">
          <ac:chgData name="Katie Fleeman" userId="9490a761-08b4-4743-b3a5-0ffa2ed793d7" providerId="ADAL" clId="{66334C22-B667-9C41-8E27-5CD4CA4B424A}" dt="2021-08-25T22:09:22.319" v="11746" actId="26606"/>
          <ac:spMkLst>
            <pc:docMk/>
            <pc:sldMk cId="2149464904" sldId="344"/>
            <ac:spMk id="75" creationId="{152F8994-E6D4-4311-9548-C3607BC43645}"/>
          </ac:spMkLst>
        </pc:spChg>
        <pc:spChg chg="add">
          <ac:chgData name="Katie Fleeman" userId="9490a761-08b4-4743-b3a5-0ffa2ed793d7" providerId="ADAL" clId="{66334C22-B667-9C41-8E27-5CD4CA4B424A}" dt="2021-08-25T22:09:22.319" v="11746" actId="26606"/>
          <ac:spMkLst>
            <pc:docMk/>
            <pc:sldMk cId="2149464904" sldId="344"/>
            <ac:spMk id="143" creationId="{F6E384F5-137A-40B1-97F0-694CC6ECD59C}"/>
          </ac:spMkLst>
        </pc:spChg>
        <pc:spChg chg="add">
          <ac:chgData name="Katie Fleeman" userId="9490a761-08b4-4743-b3a5-0ffa2ed793d7" providerId="ADAL" clId="{66334C22-B667-9C41-8E27-5CD4CA4B424A}" dt="2021-08-25T22:09:22.319" v="11746" actId="26606"/>
          <ac:spMkLst>
            <pc:docMk/>
            <pc:sldMk cId="2149464904" sldId="344"/>
            <ac:spMk id="145" creationId="{9DBC4630-03DA-474F-BBCB-BA3AE6B317A4}"/>
          </ac:spMkLst>
        </pc:spChg>
        <pc:spChg chg="add">
          <ac:chgData name="Katie Fleeman" userId="9490a761-08b4-4743-b3a5-0ffa2ed793d7" providerId="ADAL" clId="{66334C22-B667-9C41-8E27-5CD4CA4B424A}" dt="2021-08-25T22:09:22.319" v="11746" actId="26606"/>
          <ac:spMkLst>
            <pc:docMk/>
            <pc:sldMk cId="2149464904" sldId="344"/>
            <ac:spMk id="147" creationId="{78418A25-6EAC-4140-BFE6-284E1925B5EE}"/>
          </ac:spMkLst>
        </pc:spChg>
        <pc:spChg chg="add">
          <ac:chgData name="Katie Fleeman" userId="9490a761-08b4-4743-b3a5-0ffa2ed793d7" providerId="ADAL" clId="{66334C22-B667-9C41-8E27-5CD4CA4B424A}" dt="2021-08-25T22:09:22.319" v="11746" actId="26606"/>
          <ac:spMkLst>
            <pc:docMk/>
            <pc:sldMk cId="2149464904" sldId="344"/>
            <ac:spMk id="149" creationId="{6B9D64DB-4D5C-4A91-B45F-F301E3174F9F}"/>
          </ac:spMkLst>
        </pc:spChg>
        <pc:spChg chg="add">
          <ac:chgData name="Katie Fleeman" userId="9490a761-08b4-4743-b3a5-0ffa2ed793d7" providerId="ADAL" clId="{66334C22-B667-9C41-8E27-5CD4CA4B424A}" dt="2021-08-25T22:09:22.319" v="11746" actId="26606"/>
          <ac:spMkLst>
            <pc:docMk/>
            <pc:sldMk cId="2149464904" sldId="344"/>
            <ac:spMk id="151" creationId="{CB14CE1B-4BC5-4EF2-BE3D-05E4F580B3DB}"/>
          </ac:spMkLst>
        </pc:spChg>
        <pc:graphicFrameChg chg="add del mod ord modGraphic">
          <ac:chgData name="Katie Fleeman" userId="9490a761-08b4-4743-b3a5-0ffa2ed793d7" providerId="ADAL" clId="{66334C22-B667-9C41-8E27-5CD4CA4B424A}" dt="2021-08-25T22:08:21.161" v="11725" actId="478"/>
          <ac:graphicFrameMkLst>
            <pc:docMk/>
            <pc:sldMk cId="2149464904" sldId="344"/>
            <ac:graphicFrameMk id="4" creationId="{0D0C13E2-C6F6-4943-A014-B5949B06D990}"/>
          </ac:graphicFrameMkLst>
        </pc:graphicFrameChg>
        <pc:picChg chg="add mod ord">
          <ac:chgData name="Katie Fleeman" userId="9490a761-08b4-4743-b3a5-0ffa2ed793d7" providerId="ADAL" clId="{66334C22-B667-9C41-8E27-5CD4CA4B424A}" dt="2021-08-25T22:09:22.319" v="11746" actId="26606"/>
          <ac:picMkLst>
            <pc:docMk/>
            <pc:sldMk cId="2149464904" sldId="344"/>
            <ac:picMk id="8194" creationId="{BB3F3D2B-8D7E-144F-BDBF-83F7936B5994}"/>
          </ac:picMkLst>
        </pc:picChg>
        <pc:picChg chg="add mod ord">
          <ac:chgData name="Katie Fleeman" userId="9490a761-08b4-4743-b3a5-0ffa2ed793d7" providerId="ADAL" clId="{66334C22-B667-9C41-8E27-5CD4CA4B424A}" dt="2021-08-25T22:09:22.319" v="11746" actId="26606"/>
          <ac:picMkLst>
            <pc:docMk/>
            <pc:sldMk cId="2149464904" sldId="344"/>
            <ac:picMk id="8196" creationId="{A4D816C4-9DA8-EC47-A708-559757ED64AD}"/>
          </ac:picMkLst>
        </pc:picChg>
        <pc:picChg chg="add mod">
          <ac:chgData name="Katie Fleeman" userId="9490a761-08b4-4743-b3a5-0ffa2ed793d7" providerId="ADAL" clId="{66334C22-B667-9C41-8E27-5CD4CA4B424A}" dt="2021-08-25T22:09:22.319" v="11746" actId="26606"/>
          <ac:picMkLst>
            <pc:docMk/>
            <pc:sldMk cId="2149464904" sldId="344"/>
            <ac:picMk id="8198" creationId="{7987B4AC-B393-434F-9B19-ED00565CD658}"/>
          </ac:picMkLst>
        </pc:picChg>
        <pc:picChg chg="add mod ord">
          <ac:chgData name="Katie Fleeman" userId="9490a761-08b4-4743-b3a5-0ffa2ed793d7" providerId="ADAL" clId="{66334C22-B667-9C41-8E27-5CD4CA4B424A}" dt="2021-08-25T22:09:22.319" v="11746" actId="26606"/>
          <ac:picMkLst>
            <pc:docMk/>
            <pc:sldMk cId="2149464904" sldId="344"/>
            <ac:picMk id="8200" creationId="{BD063BC3-F7AB-2749-892D-9B561F33240B}"/>
          </ac:picMkLst>
        </pc:picChg>
        <pc:picChg chg="add mod">
          <ac:chgData name="Katie Fleeman" userId="9490a761-08b4-4743-b3a5-0ffa2ed793d7" providerId="ADAL" clId="{66334C22-B667-9C41-8E27-5CD4CA4B424A}" dt="2021-08-25T22:09:22.319" v="11746" actId="26606"/>
          <ac:picMkLst>
            <pc:docMk/>
            <pc:sldMk cId="2149464904" sldId="344"/>
            <ac:picMk id="8202" creationId="{277799F1-BCB0-3C47-8DD3-1E0F6C92C740}"/>
          </ac:picMkLst>
        </pc:picChg>
      </pc:sldChg>
      <pc:sldChg chg="addSp modSp add del mod ord setBg">
        <pc:chgData name="Katie Fleeman" userId="9490a761-08b4-4743-b3a5-0ffa2ed793d7" providerId="ADAL" clId="{66334C22-B667-9C41-8E27-5CD4CA4B424A}" dt="2021-08-25T07:46:58.227" v="11715" actId="2696"/>
        <pc:sldMkLst>
          <pc:docMk/>
          <pc:sldMk cId="598675363" sldId="345"/>
        </pc:sldMkLst>
        <pc:spChg chg="mod">
          <ac:chgData name="Katie Fleeman" userId="9490a761-08b4-4743-b3a5-0ffa2ed793d7" providerId="ADAL" clId="{66334C22-B667-9C41-8E27-5CD4CA4B424A}" dt="2021-08-25T07:46:35.135" v="11705" actId="26606"/>
          <ac:spMkLst>
            <pc:docMk/>
            <pc:sldMk cId="598675363" sldId="345"/>
            <ac:spMk id="2" creationId="{BB9FEDB4-A5B2-BD41-A72F-7E7B94287350}"/>
          </ac:spMkLst>
        </pc:spChg>
        <pc:spChg chg="mod">
          <ac:chgData name="Katie Fleeman" userId="9490a761-08b4-4743-b3a5-0ffa2ed793d7" providerId="ADAL" clId="{66334C22-B667-9C41-8E27-5CD4CA4B424A}" dt="2021-08-25T07:46:35.135" v="11705" actId="26606"/>
          <ac:spMkLst>
            <pc:docMk/>
            <pc:sldMk cId="598675363" sldId="345"/>
            <ac:spMk id="3" creationId="{9A5C9501-3A7F-654A-8EEB-F5F2790F3D81}"/>
          </ac:spMkLst>
        </pc:spChg>
        <pc:spChg chg="add">
          <ac:chgData name="Katie Fleeman" userId="9490a761-08b4-4743-b3a5-0ffa2ed793d7" providerId="ADAL" clId="{66334C22-B667-9C41-8E27-5CD4CA4B424A}" dt="2021-08-25T07:46:35.135" v="11705" actId="26606"/>
          <ac:spMkLst>
            <pc:docMk/>
            <pc:sldMk cId="598675363" sldId="345"/>
            <ac:spMk id="9" creationId="{7264F718-7FAC-4056-9FA9-A603EC682FE7}"/>
          </ac:spMkLst>
        </pc:spChg>
        <pc:spChg chg="add">
          <ac:chgData name="Katie Fleeman" userId="9490a761-08b4-4743-b3a5-0ffa2ed793d7" providerId="ADAL" clId="{66334C22-B667-9C41-8E27-5CD4CA4B424A}" dt="2021-08-25T07:46:35.135" v="11705" actId="26606"/>
          <ac:spMkLst>
            <pc:docMk/>
            <pc:sldMk cId="598675363" sldId="345"/>
            <ac:spMk id="11" creationId="{F74639F7-E3C7-4165-A83E-6386A86BA1DA}"/>
          </ac:spMkLst>
        </pc:spChg>
        <pc:spChg chg="add">
          <ac:chgData name="Katie Fleeman" userId="9490a761-08b4-4743-b3a5-0ffa2ed793d7" providerId="ADAL" clId="{66334C22-B667-9C41-8E27-5CD4CA4B424A}" dt="2021-08-25T07:46:35.135" v="11705" actId="26606"/>
          <ac:spMkLst>
            <pc:docMk/>
            <pc:sldMk cId="598675363" sldId="345"/>
            <ac:spMk id="13" creationId="{8B3AF0F1-707A-463E-B5EE-33C63A40CFC9}"/>
          </ac:spMkLst>
        </pc:spChg>
      </pc:sldChg>
      <pc:sldChg chg="delSp modSp add del mod">
        <pc:chgData name="Katie Fleeman" userId="9490a761-08b4-4743-b3a5-0ffa2ed793d7" providerId="ADAL" clId="{66334C22-B667-9C41-8E27-5CD4CA4B424A}" dt="2021-08-25T05:19:47.461" v="1977" actId="2696"/>
        <pc:sldMkLst>
          <pc:docMk/>
          <pc:sldMk cId="1551412132" sldId="346"/>
        </pc:sldMkLst>
        <pc:spChg chg="mod">
          <ac:chgData name="Katie Fleeman" userId="9490a761-08b4-4743-b3a5-0ffa2ed793d7" providerId="ADAL" clId="{66334C22-B667-9C41-8E27-5CD4CA4B424A}" dt="2021-08-25T04:43:41.529" v="1635" actId="27636"/>
          <ac:spMkLst>
            <pc:docMk/>
            <pc:sldMk cId="1551412132" sldId="346"/>
            <ac:spMk id="2" creationId="{A13ACC35-5452-1F4C-9E2D-82FBE45494E0}"/>
          </ac:spMkLst>
        </pc:spChg>
        <pc:spChg chg="mod">
          <ac:chgData name="Katie Fleeman" userId="9490a761-08b4-4743-b3a5-0ffa2ed793d7" providerId="ADAL" clId="{66334C22-B667-9C41-8E27-5CD4CA4B424A}" dt="2021-08-25T04:59:30.645" v="1832" actId="1076"/>
          <ac:spMkLst>
            <pc:docMk/>
            <pc:sldMk cId="1551412132" sldId="346"/>
            <ac:spMk id="6" creationId="{302161E9-FB0F-D845-887D-4AF1F0FFD1C2}"/>
          </ac:spMkLst>
        </pc:spChg>
        <pc:picChg chg="del mod">
          <ac:chgData name="Katie Fleeman" userId="9490a761-08b4-4743-b3a5-0ffa2ed793d7" providerId="ADAL" clId="{66334C22-B667-9C41-8E27-5CD4CA4B424A}" dt="2021-08-25T05:01:17.798" v="1847" actId="21"/>
          <ac:picMkLst>
            <pc:docMk/>
            <pc:sldMk cId="1551412132" sldId="346"/>
            <ac:picMk id="7" creationId="{78E4437F-3DB6-7041-BA9B-569E05D3A238}"/>
          </ac:picMkLst>
        </pc:picChg>
        <pc:picChg chg="mod">
          <ac:chgData name="Katie Fleeman" userId="9490a761-08b4-4743-b3a5-0ffa2ed793d7" providerId="ADAL" clId="{66334C22-B667-9C41-8E27-5CD4CA4B424A}" dt="2021-08-25T04:59:35.019" v="1835" actId="1076"/>
          <ac:picMkLst>
            <pc:docMk/>
            <pc:sldMk cId="1551412132" sldId="346"/>
            <ac:picMk id="19458" creationId="{12A58D7A-2A8E-2741-8DA6-C59271AB2318}"/>
          </ac:picMkLst>
        </pc:picChg>
      </pc:sldChg>
      <pc:sldChg chg="addSp modSp new mod setBg">
        <pc:chgData name="Katie Fleeman" userId="9490a761-08b4-4743-b3a5-0ffa2ed793d7" providerId="ADAL" clId="{66334C22-B667-9C41-8E27-5CD4CA4B424A}" dt="2021-08-25T06:41:19.687" v="6622" actId="26606"/>
        <pc:sldMkLst>
          <pc:docMk/>
          <pc:sldMk cId="2938141533" sldId="346"/>
        </pc:sldMkLst>
        <pc:spChg chg="mod">
          <ac:chgData name="Katie Fleeman" userId="9490a761-08b4-4743-b3a5-0ffa2ed793d7" providerId="ADAL" clId="{66334C22-B667-9C41-8E27-5CD4CA4B424A}" dt="2021-08-25T06:41:19.687" v="6622" actId="26606"/>
          <ac:spMkLst>
            <pc:docMk/>
            <pc:sldMk cId="2938141533" sldId="346"/>
            <ac:spMk id="2" creationId="{86DF6290-5AED-2346-B335-E36A6F13AE2A}"/>
          </ac:spMkLst>
        </pc:spChg>
        <pc:spChg chg="mod">
          <ac:chgData name="Katie Fleeman" userId="9490a761-08b4-4743-b3a5-0ffa2ed793d7" providerId="ADAL" clId="{66334C22-B667-9C41-8E27-5CD4CA4B424A}" dt="2021-08-25T06:41:19.687" v="6622" actId="26606"/>
          <ac:spMkLst>
            <pc:docMk/>
            <pc:sldMk cId="2938141533" sldId="346"/>
            <ac:spMk id="3" creationId="{26BDFF73-4009-614E-B3C5-70E815F9770C}"/>
          </ac:spMkLst>
        </pc:spChg>
        <pc:spChg chg="add">
          <ac:chgData name="Katie Fleeman" userId="9490a761-08b4-4743-b3a5-0ffa2ed793d7" providerId="ADAL" clId="{66334C22-B667-9C41-8E27-5CD4CA4B424A}" dt="2021-08-25T06:41:19.687" v="6622" actId="26606"/>
          <ac:spMkLst>
            <pc:docMk/>
            <pc:sldMk cId="2938141533" sldId="346"/>
            <ac:spMk id="8" creationId="{489B7BFD-8F45-4093-AD9C-91B15B0503D9}"/>
          </ac:spMkLst>
        </pc:spChg>
        <pc:spChg chg="add">
          <ac:chgData name="Katie Fleeman" userId="9490a761-08b4-4743-b3a5-0ffa2ed793d7" providerId="ADAL" clId="{66334C22-B667-9C41-8E27-5CD4CA4B424A}" dt="2021-08-25T06:41:19.687" v="6622" actId="26606"/>
          <ac:spMkLst>
            <pc:docMk/>
            <pc:sldMk cId="2938141533" sldId="346"/>
            <ac:spMk id="10" creationId="{AB8D7D1E-1407-4D5B-9C80-E70D99362152}"/>
          </ac:spMkLst>
        </pc:spChg>
        <pc:spChg chg="add">
          <ac:chgData name="Katie Fleeman" userId="9490a761-08b4-4743-b3a5-0ffa2ed793d7" providerId="ADAL" clId="{66334C22-B667-9C41-8E27-5CD4CA4B424A}" dt="2021-08-25T06:41:19.687" v="6622" actId="26606"/>
          <ac:spMkLst>
            <pc:docMk/>
            <pc:sldMk cId="2938141533" sldId="346"/>
            <ac:spMk id="12" creationId="{B74FD1BE-E333-402D-A2AF-8E2D7570F883}"/>
          </ac:spMkLst>
        </pc:spChg>
        <pc:spChg chg="add">
          <ac:chgData name="Katie Fleeman" userId="9490a761-08b4-4743-b3a5-0ffa2ed793d7" providerId="ADAL" clId="{66334C22-B667-9C41-8E27-5CD4CA4B424A}" dt="2021-08-25T06:41:19.687" v="6622" actId="26606"/>
          <ac:spMkLst>
            <pc:docMk/>
            <pc:sldMk cId="2938141533" sldId="346"/>
            <ac:spMk id="14" creationId="{FDDE3270-A872-4E10-80BC-B93D6F0E3F66}"/>
          </ac:spMkLst>
        </pc:spChg>
        <pc:spChg chg="add">
          <ac:chgData name="Katie Fleeman" userId="9490a761-08b4-4743-b3a5-0ffa2ed793d7" providerId="ADAL" clId="{66334C22-B667-9C41-8E27-5CD4CA4B424A}" dt="2021-08-25T06:41:19.687" v="6622" actId="26606"/>
          <ac:spMkLst>
            <pc:docMk/>
            <pc:sldMk cId="2938141533" sldId="346"/>
            <ac:spMk id="16" creationId="{4FB204DF-284E-45F6-A017-79A4DF57BCCB}"/>
          </ac:spMkLst>
        </pc:spChg>
        <pc:spChg chg="add">
          <ac:chgData name="Katie Fleeman" userId="9490a761-08b4-4743-b3a5-0ffa2ed793d7" providerId="ADAL" clId="{66334C22-B667-9C41-8E27-5CD4CA4B424A}" dt="2021-08-25T06:41:19.687" v="6622" actId="26606"/>
          <ac:spMkLst>
            <pc:docMk/>
            <pc:sldMk cId="2938141533" sldId="346"/>
            <ac:spMk id="18" creationId="{DEF7D4A3-132F-4989-B22B-259487946EE7}"/>
          </ac:spMkLst>
        </pc:spChg>
        <pc:spChg chg="add">
          <ac:chgData name="Katie Fleeman" userId="9490a761-08b4-4743-b3a5-0ffa2ed793d7" providerId="ADAL" clId="{66334C22-B667-9C41-8E27-5CD4CA4B424A}" dt="2021-08-25T06:41:19.687" v="6622" actId="26606"/>
          <ac:spMkLst>
            <pc:docMk/>
            <pc:sldMk cId="2938141533" sldId="346"/>
            <ac:spMk id="20" creationId="{E16C8D8F-10E9-4498-ABDB-0F923F8B6837}"/>
          </ac:spMkLst>
        </pc:spChg>
        <pc:spChg chg="add">
          <ac:chgData name="Katie Fleeman" userId="9490a761-08b4-4743-b3a5-0ffa2ed793d7" providerId="ADAL" clId="{66334C22-B667-9C41-8E27-5CD4CA4B424A}" dt="2021-08-25T06:41:19.687" v="6622" actId="26606"/>
          <ac:spMkLst>
            <pc:docMk/>
            <pc:sldMk cId="2938141533" sldId="346"/>
            <ac:spMk id="22" creationId="{1E5A83E3-8A11-4492-BB6E-F5F2240316FB}"/>
          </ac:spMkLst>
        </pc:spChg>
        <pc:spChg chg="add">
          <ac:chgData name="Katie Fleeman" userId="9490a761-08b4-4743-b3a5-0ffa2ed793d7" providerId="ADAL" clId="{66334C22-B667-9C41-8E27-5CD4CA4B424A}" dt="2021-08-25T06:41:19.687" v="6622" actId="26606"/>
          <ac:spMkLst>
            <pc:docMk/>
            <pc:sldMk cId="2938141533" sldId="346"/>
            <ac:spMk id="24" creationId="{4D1A5E71-B6B6-486A-8CDC-C7ABD9B903F6}"/>
          </ac:spMkLst>
        </pc:spChg>
        <pc:spChg chg="add">
          <ac:chgData name="Katie Fleeman" userId="9490a761-08b4-4743-b3a5-0ffa2ed793d7" providerId="ADAL" clId="{66334C22-B667-9C41-8E27-5CD4CA4B424A}" dt="2021-08-25T06:41:19.687" v="6622" actId="26606"/>
          <ac:spMkLst>
            <pc:docMk/>
            <pc:sldMk cId="2938141533" sldId="346"/>
            <ac:spMk id="26" creationId="{B94EEEB0-E565-42CB-8299-2454D31F0901}"/>
          </ac:spMkLst>
        </pc:spChg>
        <pc:grpChg chg="add">
          <ac:chgData name="Katie Fleeman" userId="9490a761-08b4-4743-b3a5-0ffa2ed793d7" providerId="ADAL" clId="{66334C22-B667-9C41-8E27-5CD4CA4B424A}" dt="2021-08-25T06:41:19.687" v="6622" actId="26606"/>
          <ac:grpSpMkLst>
            <pc:docMk/>
            <pc:sldMk cId="2938141533" sldId="346"/>
            <ac:grpSpMk id="28" creationId="{FB9739EB-7F66-433D-841F-AB3CD18700B7}"/>
          </ac:grpSpMkLst>
        </pc:grpChg>
      </pc:sldChg>
      <pc:sldChg chg="addSp delSp modSp add del mod">
        <pc:chgData name="Katie Fleeman" userId="9490a761-08b4-4743-b3a5-0ffa2ed793d7" providerId="ADAL" clId="{66334C22-B667-9C41-8E27-5CD4CA4B424A}" dt="2021-08-25T05:19:50.321" v="1978" actId="2696"/>
        <pc:sldMkLst>
          <pc:docMk/>
          <pc:sldMk cId="1495782469" sldId="347"/>
        </pc:sldMkLst>
        <pc:spChg chg="mod">
          <ac:chgData name="Katie Fleeman" userId="9490a761-08b4-4743-b3a5-0ffa2ed793d7" providerId="ADAL" clId="{66334C22-B667-9C41-8E27-5CD4CA4B424A}" dt="2021-08-25T04:43:41.534" v="1636" actId="27636"/>
          <ac:spMkLst>
            <pc:docMk/>
            <pc:sldMk cId="1495782469" sldId="347"/>
            <ac:spMk id="2" creationId="{BB3CA24F-9692-6A4F-82A7-8302F753FC80}"/>
          </ac:spMkLst>
        </pc:spChg>
        <pc:spChg chg="mod">
          <ac:chgData name="Katie Fleeman" userId="9490a761-08b4-4743-b3a5-0ffa2ed793d7" providerId="ADAL" clId="{66334C22-B667-9C41-8E27-5CD4CA4B424A}" dt="2021-08-25T04:43:41.293" v="1630"/>
          <ac:spMkLst>
            <pc:docMk/>
            <pc:sldMk cId="1495782469" sldId="347"/>
            <ac:spMk id="3" creationId="{F253A733-D3E2-624C-8081-3573572C74BF}"/>
          </ac:spMkLst>
        </pc:spChg>
        <pc:spChg chg="mod">
          <ac:chgData name="Katie Fleeman" userId="9490a761-08b4-4743-b3a5-0ffa2ed793d7" providerId="ADAL" clId="{66334C22-B667-9C41-8E27-5CD4CA4B424A}" dt="2021-08-25T04:43:41.293" v="1630"/>
          <ac:spMkLst>
            <pc:docMk/>
            <pc:sldMk cId="1495782469" sldId="347"/>
            <ac:spMk id="4" creationId="{0EE4CE4C-C01A-594A-B799-E2DA9802DC15}"/>
          </ac:spMkLst>
        </pc:spChg>
        <pc:picChg chg="add del mod">
          <ac:chgData name="Katie Fleeman" userId="9490a761-08b4-4743-b3a5-0ffa2ed793d7" providerId="ADAL" clId="{66334C22-B667-9C41-8E27-5CD4CA4B424A}" dt="2021-08-25T05:01:37.572" v="1895" actId="21"/>
          <ac:picMkLst>
            <pc:docMk/>
            <pc:sldMk cId="1495782469" sldId="347"/>
            <ac:picMk id="9218" creationId="{97F78F08-6C6D-9A4A-B764-E9A934E5DEB8}"/>
          </ac:picMkLst>
        </pc:picChg>
      </pc:sldChg>
      <pc:sldChg chg="addSp delSp modSp add mod setBg modNotesTx">
        <pc:chgData name="Katie Fleeman" userId="9490a761-08b4-4743-b3a5-0ffa2ed793d7" providerId="ADAL" clId="{66334C22-B667-9C41-8E27-5CD4CA4B424A}" dt="2021-08-25T22:15:40.615" v="11782"/>
        <pc:sldMkLst>
          <pc:docMk/>
          <pc:sldMk cId="2077626290" sldId="347"/>
        </pc:sldMkLst>
        <pc:spChg chg="mod">
          <ac:chgData name="Katie Fleeman" userId="9490a761-08b4-4743-b3a5-0ffa2ed793d7" providerId="ADAL" clId="{66334C22-B667-9C41-8E27-5CD4CA4B424A}" dt="2021-08-25T22:14:00.942" v="11772" actId="27803"/>
          <ac:spMkLst>
            <pc:docMk/>
            <pc:sldMk cId="2077626290" sldId="347"/>
            <ac:spMk id="4" creationId="{CC50EABF-1A5B-D649-B2FD-CD559A40C8E3}"/>
          </ac:spMkLst>
        </pc:spChg>
        <pc:spChg chg="del mod">
          <ac:chgData name="Katie Fleeman" userId="9490a761-08b4-4743-b3a5-0ffa2ed793d7" providerId="ADAL" clId="{66334C22-B667-9C41-8E27-5CD4CA4B424A}" dt="2021-08-25T22:15:07.332" v="11781" actId="478"/>
          <ac:spMkLst>
            <pc:docMk/>
            <pc:sldMk cId="2077626290" sldId="347"/>
            <ac:spMk id="5" creationId="{CC50EABF-1A5B-D649-B2FD-CD559A40C8E3}"/>
          </ac:spMkLst>
        </pc:spChg>
        <pc:spChg chg="mod">
          <ac:chgData name="Katie Fleeman" userId="9490a761-08b4-4743-b3a5-0ffa2ed793d7" providerId="ADAL" clId="{66334C22-B667-9C41-8E27-5CD4CA4B424A}" dt="2021-08-25T07:12:58.983" v="8336" actId="26606"/>
          <ac:spMkLst>
            <pc:docMk/>
            <pc:sldMk cId="2077626290" sldId="347"/>
            <ac:spMk id="113" creationId="{00000000-0000-0000-0000-000000000000}"/>
          </ac:spMkLst>
        </pc:spChg>
        <pc:spChg chg="add del mod">
          <ac:chgData name="Katie Fleeman" userId="9490a761-08b4-4743-b3a5-0ffa2ed793d7" providerId="ADAL" clId="{66334C22-B667-9C41-8E27-5CD4CA4B424A}" dt="2021-08-25T06:47:00.998" v="6678" actId="26606"/>
          <ac:spMkLst>
            <pc:docMk/>
            <pc:sldMk cId="2077626290" sldId="347"/>
            <ac:spMk id="114" creationId="{00000000-0000-0000-0000-000000000000}"/>
          </ac:spMkLst>
        </pc:spChg>
        <pc:spChg chg="add del">
          <ac:chgData name="Katie Fleeman" userId="9490a761-08b4-4743-b3a5-0ffa2ed793d7" providerId="ADAL" clId="{66334C22-B667-9C41-8E27-5CD4CA4B424A}" dt="2021-08-25T06:47:00.979" v="6677" actId="26606"/>
          <ac:spMkLst>
            <pc:docMk/>
            <pc:sldMk cId="2077626290" sldId="347"/>
            <ac:spMk id="119" creationId="{5A0118C5-4F8D-4CF4-BADD-53FEACC6C42A}"/>
          </ac:spMkLst>
        </pc:spChg>
        <pc:spChg chg="add del">
          <ac:chgData name="Katie Fleeman" userId="9490a761-08b4-4743-b3a5-0ffa2ed793d7" providerId="ADAL" clId="{66334C22-B667-9C41-8E27-5CD4CA4B424A}" dt="2021-08-25T06:46:55.210" v="6675" actId="26606"/>
          <ac:spMkLst>
            <pc:docMk/>
            <pc:sldMk cId="2077626290" sldId="347"/>
            <ac:spMk id="120" creationId="{7517A47C-B2E5-4B79-8061-D74B1311AF6E}"/>
          </ac:spMkLst>
        </pc:spChg>
        <pc:spChg chg="add del">
          <ac:chgData name="Katie Fleeman" userId="9490a761-08b4-4743-b3a5-0ffa2ed793d7" providerId="ADAL" clId="{66334C22-B667-9C41-8E27-5CD4CA4B424A}" dt="2021-08-25T06:47:00.979" v="6677" actId="26606"/>
          <ac:spMkLst>
            <pc:docMk/>
            <pc:sldMk cId="2077626290" sldId="347"/>
            <ac:spMk id="121" creationId="{CAEBFCD5-5356-4326-8D39-8235A46CD7B2}"/>
          </ac:spMkLst>
        </pc:spChg>
        <pc:spChg chg="add del">
          <ac:chgData name="Katie Fleeman" userId="9490a761-08b4-4743-b3a5-0ffa2ed793d7" providerId="ADAL" clId="{66334C22-B667-9C41-8E27-5CD4CA4B424A}" dt="2021-08-25T06:46:55.210" v="6675" actId="26606"/>
          <ac:spMkLst>
            <pc:docMk/>
            <pc:sldMk cId="2077626290" sldId="347"/>
            <ac:spMk id="122" creationId="{C505E780-2083-4CB5-A42A-5E0E2908ECC3}"/>
          </ac:spMkLst>
        </pc:spChg>
        <pc:spChg chg="add del">
          <ac:chgData name="Katie Fleeman" userId="9490a761-08b4-4743-b3a5-0ffa2ed793d7" providerId="ADAL" clId="{66334C22-B667-9C41-8E27-5CD4CA4B424A}" dt="2021-08-25T06:47:00.979" v="6677" actId="26606"/>
          <ac:spMkLst>
            <pc:docMk/>
            <pc:sldMk cId="2077626290" sldId="347"/>
            <ac:spMk id="123" creationId="{F6814848-248A-47DD-88E0-95099D951EF8}"/>
          </ac:spMkLst>
        </pc:spChg>
        <pc:spChg chg="add del">
          <ac:chgData name="Katie Fleeman" userId="9490a761-08b4-4743-b3a5-0ffa2ed793d7" providerId="ADAL" clId="{66334C22-B667-9C41-8E27-5CD4CA4B424A}" dt="2021-08-25T06:46:55.210" v="6675" actId="26606"/>
          <ac:spMkLst>
            <pc:docMk/>
            <pc:sldMk cId="2077626290" sldId="347"/>
            <ac:spMk id="124" creationId="{D2C0AE1C-0118-41AE-8A10-7CDCBF10E96F}"/>
          </ac:spMkLst>
        </pc:spChg>
        <pc:spChg chg="add del">
          <ac:chgData name="Katie Fleeman" userId="9490a761-08b4-4743-b3a5-0ffa2ed793d7" providerId="ADAL" clId="{66334C22-B667-9C41-8E27-5CD4CA4B424A}" dt="2021-08-25T06:47:00.979" v="6677" actId="26606"/>
          <ac:spMkLst>
            <pc:docMk/>
            <pc:sldMk cId="2077626290" sldId="347"/>
            <ac:spMk id="125" creationId="{718BDA89-0D2C-4C4E-99F6-D7A220FE48D3}"/>
          </ac:spMkLst>
        </pc:spChg>
        <pc:spChg chg="add del">
          <ac:chgData name="Katie Fleeman" userId="9490a761-08b4-4743-b3a5-0ffa2ed793d7" providerId="ADAL" clId="{66334C22-B667-9C41-8E27-5CD4CA4B424A}" dt="2021-08-25T06:46:55.210" v="6675" actId="26606"/>
          <ac:spMkLst>
            <pc:docMk/>
            <pc:sldMk cId="2077626290" sldId="347"/>
            <ac:spMk id="126" creationId="{463EEC44-1BA3-44ED-81FC-A644B04B2A44}"/>
          </ac:spMkLst>
        </pc:spChg>
        <pc:spChg chg="add del">
          <ac:chgData name="Katie Fleeman" userId="9490a761-08b4-4743-b3a5-0ffa2ed793d7" providerId="ADAL" clId="{66334C22-B667-9C41-8E27-5CD4CA4B424A}" dt="2021-08-25T06:47:00.979" v="6677" actId="26606"/>
          <ac:spMkLst>
            <pc:docMk/>
            <pc:sldMk cId="2077626290" sldId="347"/>
            <ac:spMk id="130" creationId="{00000000-0000-0000-0000-000000000000}"/>
          </ac:spMkLst>
        </pc:spChg>
        <pc:spChg chg="add del">
          <ac:chgData name="Katie Fleeman" userId="9490a761-08b4-4743-b3a5-0ffa2ed793d7" providerId="ADAL" clId="{66334C22-B667-9C41-8E27-5CD4CA4B424A}" dt="2021-08-25T06:47:00.979" v="6677" actId="26606"/>
          <ac:spMkLst>
            <pc:docMk/>
            <pc:sldMk cId="2077626290" sldId="347"/>
            <ac:spMk id="131" creationId="{7CE98B01-ED41-482F-AFA1-19C7FA7C04A7}"/>
          </ac:spMkLst>
        </pc:spChg>
        <pc:spChg chg="add del">
          <ac:chgData name="Katie Fleeman" userId="9490a761-08b4-4743-b3a5-0ffa2ed793d7" providerId="ADAL" clId="{66334C22-B667-9C41-8E27-5CD4CA4B424A}" dt="2021-08-25T06:47:00.979" v="6677" actId="26606"/>
          <ac:spMkLst>
            <pc:docMk/>
            <pc:sldMk cId="2077626290" sldId="347"/>
            <ac:spMk id="133" creationId="{B9CABDD0-8DF6-4974-A224-9A2A81778003}"/>
          </ac:spMkLst>
        </pc:spChg>
        <pc:spChg chg="add">
          <ac:chgData name="Katie Fleeman" userId="9490a761-08b4-4743-b3a5-0ffa2ed793d7" providerId="ADAL" clId="{66334C22-B667-9C41-8E27-5CD4CA4B424A}" dt="2021-08-25T07:12:58.983" v="8336" actId="26606"/>
          <ac:spMkLst>
            <pc:docMk/>
            <pc:sldMk cId="2077626290" sldId="347"/>
            <ac:spMk id="155" creationId="{0C541B88-1AE9-40C3-AFD5-967787C1979F}"/>
          </ac:spMkLst>
        </pc:spChg>
        <pc:spChg chg="add">
          <ac:chgData name="Katie Fleeman" userId="9490a761-08b4-4743-b3a5-0ffa2ed793d7" providerId="ADAL" clId="{66334C22-B667-9C41-8E27-5CD4CA4B424A}" dt="2021-08-25T07:12:58.983" v="8336" actId="26606"/>
          <ac:spMkLst>
            <pc:docMk/>
            <pc:sldMk cId="2077626290" sldId="347"/>
            <ac:spMk id="157" creationId="{E5F17139-31EE-46AC-B04F-DBBD852DD6CB}"/>
          </ac:spMkLst>
        </pc:spChg>
        <pc:spChg chg="add">
          <ac:chgData name="Katie Fleeman" userId="9490a761-08b4-4743-b3a5-0ffa2ed793d7" providerId="ADAL" clId="{66334C22-B667-9C41-8E27-5CD4CA4B424A}" dt="2021-08-25T07:12:58.983" v="8336" actId="26606"/>
          <ac:spMkLst>
            <pc:docMk/>
            <pc:sldMk cId="2077626290" sldId="347"/>
            <ac:spMk id="163" creationId="{89D16701-DA76-4F72-BB63-E2C3FFBDFE0F}"/>
          </ac:spMkLst>
        </pc:spChg>
        <pc:spChg chg="add">
          <ac:chgData name="Katie Fleeman" userId="9490a761-08b4-4743-b3a5-0ffa2ed793d7" providerId="ADAL" clId="{66334C22-B667-9C41-8E27-5CD4CA4B424A}" dt="2021-08-25T07:12:58.983" v="8336" actId="26606"/>
          <ac:spMkLst>
            <pc:docMk/>
            <pc:sldMk cId="2077626290" sldId="347"/>
            <ac:spMk id="165" creationId="{1CC28BE1-9DC6-43FE-9582-39F091098D77}"/>
          </ac:spMkLst>
        </pc:spChg>
        <pc:grpChg chg="add del">
          <ac:chgData name="Katie Fleeman" userId="9490a761-08b4-4743-b3a5-0ffa2ed793d7" providerId="ADAL" clId="{66334C22-B667-9C41-8E27-5CD4CA4B424A}" dt="2021-08-25T06:47:00.979" v="6677" actId="26606"/>
          <ac:grpSpMkLst>
            <pc:docMk/>
            <pc:sldMk cId="2077626290" sldId="347"/>
            <ac:grpSpMk id="127" creationId="{6B67BE95-96EF-433C-9F29-B0732AA6B6AC}"/>
          </ac:grpSpMkLst>
        </pc:grpChg>
        <pc:grpChg chg="add del">
          <ac:chgData name="Katie Fleeman" userId="9490a761-08b4-4743-b3a5-0ffa2ed793d7" providerId="ADAL" clId="{66334C22-B667-9C41-8E27-5CD4CA4B424A}" dt="2021-08-25T06:47:00.979" v="6677" actId="26606"/>
          <ac:grpSpMkLst>
            <pc:docMk/>
            <pc:sldMk cId="2077626290" sldId="347"/>
            <ac:grpSpMk id="135" creationId="{D6E8B984-55B9-4A62-A043-997D00F0AE09}"/>
          </ac:grpSpMkLst>
        </pc:grpChg>
        <pc:grpChg chg="add">
          <ac:chgData name="Katie Fleeman" userId="9490a761-08b4-4743-b3a5-0ffa2ed793d7" providerId="ADAL" clId="{66334C22-B667-9C41-8E27-5CD4CA4B424A}" dt="2021-08-25T07:12:58.983" v="8336" actId="26606"/>
          <ac:grpSpMkLst>
            <pc:docMk/>
            <pc:sldMk cId="2077626290" sldId="347"/>
            <ac:grpSpMk id="159" creationId="{7CF625D3-71A3-4F30-A096-8EF334E959D0}"/>
          </ac:grpSpMkLst>
        </pc:grpChg>
        <pc:grpChg chg="add">
          <ac:chgData name="Katie Fleeman" userId="9490a761-08b4-4743-b3a5-0ffa2ed793d7" providerId="ADAL" clId="{66334C22-B667-9C41-8E27-5CD4CA4B424A}" dt="2021-08-25T07:12:58.983" v="8336" actId="26606"/>
          <ac:grpSpMkLst>
            <pc:docMk/>
            <pc:sldMk cId="2077626290" sldId="347"/>
            <ac:grpSpMk id="167" creationId="{AF9AF3F3-CE0C-4125-BDD7-346487FA0B40}"/>
          </ac:grpSpMkLst>
        </pc:grpChg>
        <pc:graphicFrameChg chg="add del">
          <ac:chgData name="Katie Fleeman" userId="9490a761-08b4-4743-b3a5-0ffa2ed793d7" providerId="ADAL" clId="{66334C22-B667-9C41-8E27-5CD4CA4B424A}" dt="2021-08-25T06:46:55.210" v="6675" actId="26606"/>
          <ac:graphicFrameMkLst>
            <pc:docMk/>
            <pc:sldMk cId="2077626290" sldId="347"/>
            <ac:graphicFrameMk id="116" creationId="{FFE243E5-9B23-49B3-8746-142ACDAB113A}"/>
          </ac:graphicFrameMkLst>
        </pc:graphicFrameChg>
        <pc:graphicFrameChg chg="add mod modGraphic">
          <ac:chgData name="Katie Fleeman" userId="9490a761-08b4-4743-b3a5-0ffa2ed793d7" providerId="ADAL" clId="{66334C22-B667-9C41-8E27-5CD4CA4B424A}" dt="2021-08-25T22:15:40.615" v="11782"/>
          <ac:graphicFrameMkLst>
            <pc:docMk/>
            <pc:sldMk cId="2077626290" sldId="347"/>
            <ac:graphicFrameMk id="150" creationId="{87A7CF3E-0CB0-4B97-AC52-8B9C220EBB12}"/>
          </ac:graphicFrameMkLst>
        </pc:graphicFrameChg>
        <pc:picChg chg="add del mod">
          <ac:chgData name="Katie Fleeman" userId="9490a761-08b4-4743-b3a5-0ffa2ed793d7" providerId="ADAL" clId="{66334C22-B667-9C41-8E27-5CD4CA4B424A}" dt="2021-08-25T22:14:18.024" v="11777" actId="27803"/>
          <ac:picMkLst>
            <pc:docMk/>
            <pc:sldMk cId="2077626290" sldId="347"/>
            <ac:picMk id="3" creationId="{CC50EABF-1A5B-D649-B2FD-CD559A40C8E3}"/>
          </ac:picMkLst>
        </pc:picChg>
      </pc:sldChg>
      <pc:sldChg chg="addSp modSp new mod setBg modNotes modNotesTx">
        <pc:chgData name="Katie Fleeman" userId="9490a761-08b4-4743-b3a5-0ffa2ed793d7" providerId="ADAL" clId="{66334C22-B667-9C41-8E27-5CD4CA4B424A}" dt="2021-08-26T16:29:01.029" v="13236" actId="20577"/>
        <pc:sldMkLst>
          <pc:docMk/>
          <pc:sldMk cId="858629626" sldId="348"/>
        </pc:sldMkLst>
        <pc:spChg chg="mod">
          <ac:chgData name="Katie Fleeman" userId="9490a761-08b4-4743-b3a5-0ffa2ed793d7" providerId="ADAL" clId="{66334C22-B667-9C41-8E27-5CD4CA4B424A}" dt="2021-08-25T07:46:22.019" v="11699" actId="26606"/>
          <ac:spMkLst>
            <pc:docMk/>
            <pc:sldMk cId="858629626" sldId="348"/>
            <ac:spMk id="2" creationId="{092B0489-CFD8-1B4D-8774-6B733963E1FE}"/>
          </ac:spMkLst>
        </pc:spChg>
        <pc:spChg chg="mod">
          <ac:chgData name="Katie Fleeman" userId="9490a761-08b4-4743-b3a5-0ffa2ed793d7" providerId="ADAL" clId="{66334C22-B667-9C41-8E27-5CD4CA4B424A}" dt="2021-08-25T07:46:26.900" v="11704" actId="20577"/>
          <ac:spMkLst>
            <pc:docMk/>
            <pc:sldMk cId="858629626" sldId="348"/>
            <ac:spMk id="3" creationId="{F3960D0C-8462-BC40-9A0A-4195281A2B55}"/>
          </ac:spMkLst>
        </pc:spChg>
        <pc:spChg chg="add">
          <ac:chgData name="Katie Fleeman" userId="9490a761-08b4-4743-b3a5-0ffa2ed793d7" providerId="ADAL" clId="{66334C22-B667-9C41-8E27-5CD4CA4B424A}" dt="2021-08-25T07:46:22.019" v="11699" actId="26606"/>
          <ac:spMkLst>
            <pc:docMk/>
            <pc:sldMk cId="858629626" sldId="348"/>
            <ac:spMk id="8" creationId="{7264F718-7FAC-4056-9FA9-A603EC682FE7}"/>
          </ac:spMkLst>
        </pc:spChg>
        <pc:spChg chg="add">
          <ac:chgData name="Katie Fleeman" userId="9490a761-08b4-4743-b3a5-0ffa2ed793d7" providerId="ADAL" clId="{66334C22-B667-9C41-8E27-5CD4CA4B424A}" dt="2021-08-25T07:46:22.019" v="11699" actId="26606"/>
          <ac:spMkLst>
            <pc:docMk/>
            <pc:sldMk cId="858629626" sldId="348"/>
            <ac:spMk id="10" creationId="{F74639F7-E3C7-4165-A83E-6386A86BA1DA}"/>
          </ac:spMkLst>
        </pc:spChg>
        <pc:spChg chg="add">
          <ac:chgData name="Katie Fleeman" userId="9490a761-08b4-4743-b3a5-0ffa2ed793d7" providerId="ADAL" clId="{66334C22-B667-9C41-8E27-5CD4CA4B424A}" dt="2021-08-25T07:46:22.019" v="11699" actId="26606"/>
          <ac:spMkLst>
            <pc:docMk/>
            <pc:sldMk cId="858629626" sldId="348"/>
            <ac:spMk id="12" creationId="{8B3AF0F1-707A-463E-B5EE-33C63A40CFC9}"/>
          </ac:spMkLst>
        </pc:spChg>
      </pc:sldChg>
      <pc:sldChg chg="modSp add del mod">
        <pc:chgData name="Katie Fleeman" userId="9490a761-08b4-4743-b3a5-0ffa2ed793d7" providerId="ADAL" clId="{66334C22-B667-9C41-8E27-5CD4CA4B424A}" dt="2021-08-25T04:58:58.967" v="1826" actId="2696"/>
        <pc:sldMkLst>
          <pc:docMk/>
          <pc:sldMk cId="1541375045" sldId="348"/>
        </pc:sldMkLst>
        <pc:spChg chg="mod">
          <ac:chgData name="Katie Fleeman" userId="9490a761-08b4-4743-b3a5-0ffa2ed793d7" providerId="ADAL" clId="{66334C22-B667-9C41-8E27-5CD4CA4B424A}" dt="2021-08-25T04:43:41.561" v="1637" actId="27636"/>
          <ac:spMkLst>
            <pc:docMk/>
            <pc:sldMk cId="1541375045" sldId="348"/>
            <ac:spMk id="2" creationId="{94FCB669-1448-9D48-8802-04E03CAB7BB7}"/>
          </ac:spMkLst>
        </pc:spChg>
        <pc:spChg chg="mod">
          <ac:chgData name="Katie Fleeman" userId="9490a761-08b4-4743-b3a5-0ffa2ed793d7" providerId="ADAL" clId="{66334C22-B667-9C41-8E27-5CD4CA4B424A}" dt="2021-08-25T04:43:41.293" v="1630"/>
          <ac:spMkLst>
            <pc:docMk/>
            <pc:sldMk cId="1541375045" sldId="348"/>
            <ac:spMk id="3" creationId="{7E1393CA-B86B-B946-83EA-69A9BFF30C0C}"/>
          </ac:spMkLst>
        </pc:spChg>
        <pc:spChg chg="mod">
          <ac:chgData name="Katie Fleeman" userId="9490a761-08b4-4743-b3a5-0ffa2ed793d7" providerId="ADAL" clId="{66334C22-B667-9C41-8E27-5CD4CA4B424A}" dt="2021-08-25T04:43:41.293" v="1630"/>
          <ac:spMkLst>
            <pc:docMk/>
            <pc:sldMk cId="1541375045" sldId="348"/>
            <ac:spMk id="4" creationId="{E884AD28-67CD-C943-9851-74347BA47584}"/>
          </ac:spMkLst>
        </pc:spChg>
      </pc:sldChg>
      <pc:sldChg chg="addSp delSp modSp add mod ord modNotesTx">
        <pc:chgData name="Katie Fleeman" userId="9490a761-08b4-4743-b3a5-0ffa2ed793d7" providerId="ADAL" clId="{66334C22-B667-9C41-8E27-5CD4CA4B424A}" dt="2021-08-25T07:27:56.123" v="10169" actId="20577"/>
        <pc:sldMkLst>
          <pc:docMk/>
          <pc:sldMk cId="2008627077" sldId="349"/>
        </pc:sldMkLst>
        <pc:spChg chg="add mod">
          <ac:chgData name="Katie Fleeman" userId="9490a761-08b4-4743-b3a5-0ffa2ed793d7" providerId="ADAL" clId="{66334C22-B667-9C41-8E27-5CD4CA4B424A}" dt="2021-08-25T07:23:56.109" v="10128" actId="1076"/>
          <ac:spMkLst>
            <pc:docMk/>
            <pc:sldMk cId="2008627077" sldId="349"/>
            <ac:spMk id="2" creationId="{F4D1AEB7-A999-8047-AE2C-7274B94B6C41}"/>
          </ac:spMkLst>
        </pc:spChg>
        <pc:spChg chg="add mod">
          <ac:chgData name="Katie Fleeman" userId="9490a761-08b4-4743-b3a5-0ffa2ed793d7" providerId="ADAL" clId="{66334C22-B667-9C41-8E27-5CD4CA4B424A}" dt="2021-08-25T07:24:37.027" v="10147" actId="20577"/>
          <ac:spMkLst>
            <pc:docMk/>
            <pc:sldMk cId="2008627077" sldId="349"/>
            <ac:spMk id="7" creationId="{6CDF23A3-E950-ED48-9DB9-5FD1AE4B0729}"/>
          </ac:spMkLst>
        </pc:spChg>
        <pc:spChg chg="add mod">
          <ac:chgData name="Katie Fleeman" userId="9490a761-08b4-4743-b3a5-0ffa2ed793d7" providerId="ADAL" clId="{66334C22-B667-9C41-8E27-5CD4CA4B424A}" dt="2021-08-25T07:24:45.396" v="10148" actId="1076"/>
          <ac:spMkLst>
            <pc:docMk/>
            <pc:sldMk cId="2008627077" sldId="349"/>
            <ac:spMk id="28" creationId="{68871E45-9DBE-AD48-B9F1-6C2A30E8F53C}"/>
          </ac:spMkLst>
        </pc:spChg>
        <pc:spChg chg="mod">
          <ac:chgData name="Katie Fleeman" userId="9490a761-08b4-4743-b3a5-0ffa2ed793d7" providerId="ADAL" clId="{66334C22-B667-9C41-8E27-5CD4CA4B424A}" dt="2021-08-25T07:21:26.214" v="10060" actId="20577"/>
          <ac:spMkLst>
            <pc:docMk/>
            <pc:sldMk cId="2008627077" sldId="349"/>
            <ac:spMk id="172" creationId="{00000000-0000-0000-0000-000000000000}"/>
          </ac:spMkLst>
        </pc:spChg>
        <pc:graphicFrameChg chg="del">
          <ac:chgData name="Katie Fleeman" userId="9490a761-08b4-4743-b3a5-0ffa2ed793d7" providerId="ADAL" clId="{66334C22-B667-9C41-8E27-5CD4CA4B424A}" dt="2021-08-25T07:21:30.101" v="10061" actId="478"/>
          <ac:graphicFrameMkLst>
            <pc:docMk/>
            <pc:sldMk cId="2008627077" sldId="349"/>
            <ac:graphicFrameMk id="175" creationId="{F54CA017-DEFC-45F2-AA3D-4ECEDF03986F}"/>
          </ac:graphicFrameMkLst>
        </pc:graphicFrameChg>
        <pc:picChg chg="add mod">
          <ac:chgData name="Katie Fleeman" userId="9490a761-08b4-4743-b3a5-0ffa2ed793d7" providerId="ADAL" clId="{66334C22-B667-9C41-8E27-5CD4CA4B424A}" dt="2021-08-25T07:22:31.154" v="10084" actId="1076"/>
          <ac:picMkLst>
            <pc:docMk/>
            <pc:sldMk cId="2008627077" sldId="349"/>
            <ac:picMk id="25" creationId="{38B7E6B8-D04A-0340-999E-F93549DE0B86}"/>
          </ac:picMkLst>
        </pc:picChg>
        <pc:picChg chg="add mod">
          <ac:chgData name="Katie Fleeman" userId="9490a761-08b4-4743-b3a5-0ffa2ed793d7" providerId="ADAL" clId="{66334C22-B667-9C41-8E27-5CD4CA4B424A}" dt="2021-08-25T07:21:57.431" v="10070" actId="14100"/>
          <ac:picMkLst>
            <pc:docMk/>
            <pc:sldMk cId="2008627077" sldId="349"/>
            <ac:picMk id="26" creationId="{68F01BCB-303F-2D41-8D2C-A8FE4330E6BA}"/>
          </ac:picMkLst>
        </pc:picChg>
        <pc:cxnChg chg="add mod">
          <ac:chgData name="Katie Fleeman" userId="9490a761-08b4-4743-b3a5-0ffa2ed793d7" providerId="ADAL" clId="{66334C22-B667-9C41-8E27-5CD4CA4B424A}" dt="2021-08-25T07:24:45.396" v="10148" actId="1076"/>
          <ac:cxnSpMkLst>
            <pc:docMk/>
            <pc:sldMk cId="2008627077" sldId="349"/>
            <ac:cxnSpMk id="4" creationId="{973260C7-6B1E-924E-AB33-BC4B2D78B5FA}"/>
          </ac:cxnSpMkLst>
        </pc:cxnChg>
        <pc:cxnChg chg="add mod">
          <ac:chgData name="Katie Fleeman" userId="9490a761-08b4-4743-b3a5-0ffa2ed793d7" providerId="ADAL" clId="{66334C22-B667-9C41-8E27-5CD4CA4B424A}" dt="2021-08-25T07:23:56.109" v="10128" actId="1076"/>
          <ac:cxnSpMkLst>
            <pc:docMk/>
            <pc:sldMk cId="2008627077" sldId="349"/>
            <ac:cxnSpMk id="31" creationId="{87080B4E-5844-9441-BBD3-DB025B5C0BAC}"/>
          </ac:cxnSpMkLst>
        </pc:cxnChg>
      </pc:sldChg>
      <pc:sldChg chg="addSp delSp modSp add del mod">
        <pc:chgData name="Katie Fleeman" userId="9490a761-08b4-4743-b3a5-0ffa2ed793d7" providerId="ADAL" clId="{66334C22-B667-9C41-8E27-5CD4CA4B424A}" dt="2021-08-25T05:19:51.645" v="1979" actId="2696"/>
        <pc:sldMkLst>
          <pc:docMk/>
          <pc:sldMk cId="3936516520" sldId="349"/>
        </pc:sldMkLst>
        <pc:spChg chg="mod">
          <ac:chgData name="Katie Fleeman" userId="9490a761-08b4-4743-b3a5-0ffa2ed793d7" providerId="ADAL" clId="{66334C22-B667-9C41-8E27-5CD4CA4B424A}" dt="2021-08-25T04:43:41.576" v="1638" actId="27636"/>
          <ac:spMkLst>
            <pc:docMk/>
            <pc:sldMk cId="3936516520" sldId="349"/>
            <ac:spMk id="2" creationId="{B0A96535-B3A1-1A49-8E5C-30245E665D02}"/>
          </ac:spMkLst>
        </pc:spChg>
        <pc:spChg chg="mod">
          <ac:chgData name="Katie Fleeman" userId="9490a761-08b4-4743-b3a5-0ffa2ed793d7" providerId="ADAL" clId="{66334C22-B667-9C41-8E27-5CD4CA4B424A}" dt="2021-08-25T04:43:41.293" v="1630"/>
          <ac:spMkLst>
            <pc:docMk/>
            <pc:sldMk cId="3936516520" sldId="349"/>
            <ac:spMk id="3" creationId="{590DA615-5457-964E-A078-803E167D11C0}"/>
          </ac:spMkLst>
        </pc:spChg>
        <pc:spChg chg="mod">
          <ac:chgData name="Katie Fleeman" userId="9490a761-08b4-4743-b3a5-0ffa2ed793d7" providerId="ADAL" clId="{66334C22-B667-9C41-8E27-5CD4CA4B424A}" dt="2021-08-25T04:43:41.293" v="1630"/>
          <ac:spMkLst>
            <pc:docMk/>
            <pc:sldMk cId="3936516520" sldId="349"/>
            <ac:spMk id="4" creationId="{1E6A6E12-3F10-D443-B3AC-8D28FEA8F0C4}"/>
          </ac:spMkLst>
        </pc:spChg>
        <pc:picChg chg="add del mod">
          <ac:chgData name="Katie Fleeman" userId="9490a761-08b4-4743-b3a5-0ffa2ed793d7" providerId="ADAL" clId="{66334C22-B667-9C41-8E27-5CD4CA4B424A}" dt="2021-08-25T05:01:40.749" v="1897" actId="21"/>
          <ac:picMkLst>
            <pc:docMk/>
            <pc:sldMk cId="3936516520" sldId="349"/>
            <ac:picMk id="10242" creationId="{13A6A89B-4C4B-9641-B04A-119B685714BC}"/>
          </ac:picMkLst>
        </pc:picChg>
      </pc:sldChg>
      <pc:sldChg chg="addSp delSp modSp new mod setBg modClrScheme chgLayout">
        <pc:chgData name="Katie Fleeman" userId="9490a761-08b4-4743-b3a5-0ffa2ed793d7" providerId="ADAL" clId="{66334C22-B667-9C41-8E27-5CD4CA4B424A}" dt="2021-08-25T07:45:20.327" v="11653" actId="26606"/>
        <pc:sldMkLst>
          <pc:docMk/>
          <pc:sldMk cId="1695448033" sldId="350"/>
        </pc:sldMkLst>
        <pc:spChg chg="del mod ord">
          <ac:chgData name="Katie Fleeman" userId="9490a761-08b4-4743-b3a5-0ffa2ed793d7" providerId="ADAL" clId="{66334C22-B667-9C41-8E27-5CD4CA4B424A}" dt="2021-08-25T07:45:12.973" v="11641" actId="700"/>
          <ac:spMkLst>
            <pc:docMk/>
            <pc:sldMk cId="1695448033" sldId="350"/>
            <ac:spMk id="2" creationId="{9D9DDA3A-223C-EE4E-B618-7809359F2848}"/>
          </ac:spMkLst>
        </pc:spChg>
        <pc:spChg chg="del mod ord">
          <ac:chgData name="Katie Fleeman" userId="9490a761-08b4-4743-b3a5-0ffa2ed793d7" providerId="ADAL" clId="{66334C22-B667-9C41-8E27-5CD4CA4B424A}" dt="2021-08-25T07:45:12.973" v="11641" actId="700"/>
          <ac:spMkLst>
            <pc:docMk/>
            <pc:sldMk cId="1695448033" sldId="350"/>
            <ac:spMk id="3" creationId="{F7B11642-49FE-C54C-890D-36F6D4818C4F}"/>
          </ac:spMkLst>
        </pc:spChg>
        <pc:spChg chg="add mod ord">
          <ac:chgData name="Katie Fleeman" userId="9490a761-08b4-4743-b3a5-0ffa2ed793d7" providerId="ADAL" clId="{66334C22-B667-9C41-8E27-5CD4CA4B424A}" dt="2021-08-25T07:45:20.327" v="11653" actId="26606"/>
          <ac:spMkLst>
            <pc:docMk/>
            <pc:sldMk cId="1695448033" sldId="350"/>
            <ac:spMk id="4" creationId="{9EE3366D-3A2D-3A4B-97E0-1D02C7E3FA7C}"/>
          </ac:spMkLst>
        </pc:spChg>
        <pc:spChg chg="add mod ord">
          <ac:chgData name="Katie Fleeman" userId="9490a761-08b4-4743-b3a5-0ffa2ed793d7" providerId="ADAL" clId="{66334C22-B667-9C41-8E27-5CD4CA4B424A}" dt="2021-08-25T07:45:20.327" v="11653" actId="26606"/>
          <ac:spMkLst>
            <pc:docMk/>
            <pc:sldMk cId="1695448033" sldId="350"/>
            <ac:spMk id="5" creationId="{A51D16FF-A83A-F147-B1C1-20D526ADF15E}"/>
          </ac:spMkLst>
        </pc:spChg>
        <pc:spChg chg="add">
          <ac:chgData name="Katie Fleeman" userId="9490a761-08b4-4743-b3a5-0ffa2ed793d7" providerId="ADAL" clId="{66334C22-B667-9C41-8E27-5CD4CA4B424A}" dt="2021-08-25T07:45:20.327" v="11653" actId="26606"/>
          <ac:spMkLst>
            <pc:docMk/>
            <pc:sldMk cId="1695448033" sldId="350"/>
            <ac:spMk id="10" creationId="{3677BAFB-3BD3-41BB-9107-FAE224AE21C4}"/>
          </ac:spMkLst>
        </pc:spChg>
        <pc:spChg chg="add">
          <ac:chgData name="Katie Fleeman" userId="9490a761-08b4-4743-b3a5-0ffa2ed793d7" providerId="ADAL" clId="{66334C22-B667-9C41-8E27-5CD4CA4B424A}" dt="2021-08-25T07:45:20.327" v="11653" actId="26606"/>
          <ac:spMkLst>
            <pc:docMk/>
            <pc:sldMk cId="1695448033" sldId="350"/>
            <ac:spMk id="12" creationId="{E6823A9B-C188-42D4-847C-3AD928DB145C}"/>
          </ac:spMkLst>
        </pc:spChg>
        <pc:spChg chg="add">
          <ac:chgData name="Katie Fleeman" userId="9490a761-08b4-4743-b3a5-0ffa2ed793d7" providerId="ADAL" clId="{66334C22-B667-9C41-8E27-5CD4CA4B424A}" dt="2021-08-25T07:45:20.327" v="11653" actId="26606"/>
          <ac:spMkLst>
            <pc:docMk/>
            <pc:sldMk cId="1695448033" sldId="350"/>
            <ac:spMk id="14" creationId="{34B557F3-1A0C-4749-A6DB-EAC082DF390B}"/>
          </ac:spMkLst>
        </pc:spChg>
        <pc:spChg chg="add">
          <ac:chgData name="Katie Fleeman" userId="9490a761-08b4-4743-b3a5-0ffa2ed793d7" providerId="ADAL" clId="{66334C22-B667-9C41-8E27-5CD4CA4B424A}" dt="2021-08-25T07:45:20.327" v="11653" actId="26606"/>
          <ac:spMkLst>
            <pc:docMk/>
            <pc:sldMk cId="1695448033" sldId="350"/>
            <ac:spMk id="16" creationId="{55D55AA6-3751-494F-868A-DCEDC5CE82BF}"/>
          </ac:spMkLst>
        </pc:spChg>
        <pc:spChg chg="add">
          <ac:chgData name="Katie Fleeman" userId="9490a761-08b4-4743-b3a5-0ffa2ed793d7" providerId="ADAL" clId="{66334C22-B667-9C41-8E27-5CD4CA4B424A}" dt="2021-08-25T07:45:20.327" v="11653" actId="26606"/>
          <ac:spMkLst>
            <pc:docMk/>
            <pc:sldMk cId="1695448033" sldId="350"/>
            <ac:spMk id="18" creationId="{4D4C00DC-4DC6-4CD2-9E31-F17E6CEBC5A6}"/>
          </ac:spMkLst>
        </pc:spChg>
        <pc:spChg chg="add">
          <ac:chgData name="Katie Fleeman" userId="9490a761-08b4-4743-b3a5-0ffa2ed793d7" providerId="ADAL" clId="{66334C22-B667-9C41-8E27-5CD4CA4B424A}" dt="2021-08-25T07:45:20.327" v="11653" actId="26606"/>
          <ac:spMkLst>
            <pc:docMk/>
            <pc:sldMk cId="1695448033" sldId="350"/>
            <ac:spMk id="20" creationId="{D82AB1B2-7970-42CF-8BF5-567C69E9FFFB}"/>
          </ac:spMkLst>
        </pc:spChg>
        <pc:spChg chg="add">
          <ac:chgData name="Katie Fleeman" userId="9490a761-08b4-4743-b3a5-0ffa2ed793d7" providerId="ADAL" clId="{66334C22-B667-9C41-8E27-5CD4CA4B424A}" dt="2021-08-25T07:45:20.327" v="11653" actId="26606"/>
          <ac:spMkLst>
            <pc:docMk/>
            <pc:sldMk cId="1695448033" sldId="350"/>
            <ac:spMk id="26" creationId="{C10FB9CA-E7FA-462C-B537-F1224ED1ACF4}"/>
          </ac:spMkLst>
        </pc:spChg>
        <pc:spChg chg="add">
          <ac:chgData name="Katie Fleeman" userId="9490a761-08b4-4743-b3a5-0ffa2ed793d7" providerId="ADAL" clId="{66334C22-B667-9C41-8E27-5CD4CA4B424A}" dt="2021-08-25T07:45:20.327" v="11653" actId="26606"/>
          <ac:spMkLst>
            <pc:docMk/>
            <pc:sldMk cId="1695448033" sldId="350"/>
            <ac:spMk id="28" creationId="{D8469AE7-A75B-4F37-850B-EF5974ABED2C}"/>
          </ac:spMkLst>
        </pc:spChg>
        <pc:grpChg chg="add">
          <ac:chgData name="Katie Fleeman" userId="9490a761-08b4-4743-b3a5-0ffa2ed793d7" providerId="ADAL" clId="{66334C22-B667-9C41-8E27-5CD4CA4B424A}" dt="2021-08-25T07:45:20.327" v="11653" actId="26606"/>
          <ac:grpSpMkLst>
            <pc:docMk/>
            <pc:sldMk cId="1695448033" sldId="350"/>
            <ac:grpSpMk id="22" creationId="{66FB5A75-BDE2-4F12-A95B-C48788A7685C}"/>
          </ac:grpSpMkLst>
        </pc:grpChg>
        <pc:grpChg chg="add">
          <ac:chgData name="Katie Fleeman" userId="9490a761-08b4-4743-b3a5-0ffa2ed793d7" providerId="ADAL" clId="{66334C22-B667-9C41-8E27-5CD4CA4B424A}" dt="2021-08-25T07:45:20.327" v="11653" actId="26606"/>
          <ac:grpSpMkLst>
            <pc:docMk/>
            <pc:sldMk cId="1695448033" sldId="350"/>
            <ac:grpSpMk id="30" creationId="{63301095-70B2-49AA-8DA9-A35629AD621C}"/>
          </ac:grpSpMkLst>
        </pc:grpChg>
      </pc:sldChg>
      <pc:sldChg chg="modSp new del mod ord">
        <pc:chgData name="Katie Fleeman" userId="9490a761-08b4-4743-b3a5-0ffa2ed793d7" providerId="ADAL" clId="{66334C22-B667-9C41-8E27-5CD4CA4B424A}" dt="2021-08-26T16:11:29.578" v="13043" actId="2696"/>
        <pc:sldMkLst>
          <pc:docMk/>
          <pc:sldMk cId="2139028381" sldId="351"/>
        </pc:sldMkLst>
        <pc:spChg chg="mod">
          <ac:chgData name="Katie Fleeman" userId="9490a761-08b4-4743-b3a5-0ffa2ed793d7" providerId="ADAL" clId="{66334C22-B667-9C41-8E27-5CD4CA4B424A}" dt="2021-08-26T16:11:21.001" v="13039" actId="21"/>
          <ac:spMkLst>
            <pc:docMk/>
            <pc:sldMk cId="2139028381" sldId="351"/>
            <ac:spMk id="2" creationId="{914D8652-C66D-D742-9C31-9568C2633F99}"/>
          </ac:spMkLst>
        </pc:spChg>
        <pc:spChg chg="mod">
          <ac:chgData name="Katie Fleeman" userId="9490a761-08b4-4743-b3a5-0ffa2ed793d7" providerId="ADAL" clId="{66334C22-B667-9C41-8E27-5CD4CA4B424A}" dt="2021-08-26T16:11:14.448" v="13037" actId="21"/>
          <ac:spMkLst>
            <pc:docMk/>
            <pc:sldMk cId="2139028381" sldId="351"/>
            <ac:spMk id="3" creationId="{D0DE2157-8FEA-F440-B4C1-288A832F3706}"/>
          </ac:spMkLst>
        </pc:spChg>
      </pc:sldChg>
      <pc:sldChg chg="modSp add mod modNotesTx">
        <pc:chgData name="Katie Fleeman" userId="9490a761-08b4-4743-b3a5-0ffa2ed793d7" providerId="ADAL" clId="{66334C22-B667-9C41-8E27-5CD4CA4B424A}" dt="2021-08-26T16:12:49.683" v="13058" actId="20577"/>
        <pc:sldMkLst>
          <pc:docMk/>
          <pc:sldMk cId="1749488105" sldId="352"/>
        </pc:sldMkLst>
        <pc:spChg chg="mod">
          <ac:chgData name="Katie Fleeman" userId="9490a761-08b4-4743-b3a5-0ffa2ed793d7" providerId="ADAL" clId="{66334C22-B667-9C41-8E27-5CD4CA4B424A}" dt="2021-08-26T16:11:27.160" v="13041"/>
          <ac:spMkLst>
            <pc:docMk/>
            <pc:sldMk cId="1749488105" sldId="352"/>
            <ac:spMk id="2" creationId="{092B0489-CFD8-1B4D-8774-6B733963E1FE}"/>
          </ac:spMkLst>
        </pc:spChg>
        <pc:spChg chg="mod">
          <ac:chgData name="Katie Fleeman" userId="9490a761-08b4-4743-b3a5-0ffa2ed793d7" providerId="ADAL" clId="{66334C22-B667-9C41-8E27-5CD4CA4B424A}" dt="2021-08-26T16:12:49.683" v="13058" actId="20577"/>
          <ac:spMkLst>
            <pc:docMk/>
            <pc:sldMk cId="1749488105" sldId="352"/>
            <ac:spMk id="3" creationId="{F3960D0C-8462-BC40-9A0A-4195281A2B55}"/>
          </ac:spMkLst>
        </pc:spChg>
      </pc:sldChg>
      <pc:sldChg chg="delSp add del setBg delDesignElem">
        <pc:chgData name="Katie Fleeman" userId="9490a761-08b4-4743-b3a5-0ffa2ed793d7" providerId="ADAL" clId="{66334C22-B667-9C41-8E27-5CD4CA4B424A}" dt="2021-08-26T16:11:06.167" v="13035" actId="2696"/>
        <pc:sldMkLst>
          <pc:docMk/>
          <pc:sldMk cId="2241180761" sldId="352"/>
        </pc:sldMkLst>
        <pc:spChg chg="del">
          <ac:chgData name="Katie Fleeman" userId="9490a761-08b4-4743-b3a5-0ffa2ed793d7" providerId="ADAL" clId="{66334C22-B667-9C41-8E27-5CD4CA4B424A}" dt="2021-08-26T16:11:01.938" v="13034"/>
          <ac:spMkLst>
            <pc:docMk/>
            <pc:sldMk cId="2241180761" sldId="352"/>
            <ac:spMk id="8" creationId="{7264F718-7FAC-4056-9FA9-A603EC682FE7}"/>
          </ac:spMkLst>
        </pc:spChg>
        <pc:spChg chg="del">
          <ac:chgData name="Katie Fleeman" userId="9490a761-08b4-4743-b3a5-0ffa2ed793d7" providerId="ADAL" clId="{66334C22-B667-9C41-8E27-5CD4CA4B424A}" dt="2021-08-26T16:11:01.938" v="13034"/>
          <ac:spMkLst>
            <pc:docMk/>
            <pc:sldMk cId="2241180761" sldId="352"/>
            <ac:spMk id="10" creationId="{F74639F7-E3C7-4165-A83E-6386A86BA1DA}"/>
          </ac:spMkLst>
        </pc:spChg>
        <pc:spChg chg="del">
          <ac:chgData name="Katie Fleeman" userId="9490a761-08b4-4743-b3a5-0ffa2ed793d7" providerId="ADAL" clId="{66334C22-B667-9C41-8E27-5CD4CA4B424A}" dt="2021-08-26T16:11:01.938" v="13034"/>
          <ac:spMkLst>
            <pc:docMk/>
            <pc:sldMk cId="2241180761" sldId="352"/>
            <ac:spMk id="12" creationId="{8B3AF0F1-707A-463E-B5EE-33C63A40CFC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B9C3B-DAF5-4300-9457-2897C558F050}"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CECEE05-47B4-498E-A25C-34F6D2D0EFF0}">
      <dgm:prSet/>
      <dgm:spPr/>
      <dgm:t>
        <a:bodyPr/>
        <a:lstStyle/>
        <a:p>
          <a:pPr>
            <a:lnSpc>
              <a:spcPct val="100000"/>
            </a:lnSpc>
          </a:pPr>
          <a:r>
            <a:rPr lang="en-US"/>
            <a:t>What to think about before doing social</a:t>
          </a:r>
        </a:p>
      </dgm:t>
    </dgm:pt>
    <dgm:pt modelId="{6E7628D0-FA2D-46B4-9EF2-E1E61605F9CE}" type="parTrans" cxnId="{CD17B01F-93F3-4D52-A3C0-D4CB23DAB1A8}">
      <dgm:prSet/>
      <dgm:spPr/>
      <dgm:t>
        <a:bodyPr/>
        <a:lstStyle/>
        <a:p>
          <a:endParaRPr lang="en-US"/>
        </a:p>
      </dgm:t>
    </dgm:pt>
    <dgm:pt modelId="{174BAE7A-C260-49D9-8681-7C6825FFEBE4}" type="sibTrans" cxnId="{CD17B01F-93F3-4D52-A3C0-D4CB23DAB1A8}">
      <dgm:prSet/>
      <dgm:spPr/>
      <dgm:t>
        <a:bodyPr/>
        <a:lstStyle/>
        <a:p>
          <a:endParaRPr lang="en-US"/>
        </a:p>
      </dgm:t>
    </dgm:pt>
    <dgm:pt modelId="{DA3D4B0E-2992-4025-BC26-B59708DD5214}">
      <dgm:prSet/>
      <dgm:spPr/>
      <dgm:t>
        <a:bodyPr/>
        <a:lstStyle/>
        <a:p>
          <a:pPr>
            <a:lnSpc>
              <a:spcPct val="100000"/>
            </a:lnSpc>
          </a:pPr>
          <a:r>
            <a:rPr lang="en-US"/>
            <a:t>Some commonalities across different platforms</a:t>
          </a:r>
        </a:p>
      </dgm:t>
    </dgm:pt>
    <dgm:pt modelId="{1B24B58D-DA88-4DAA-86D6-645AD75BDB3C}" type="parTrans" cxnId="{2751178A-A050-409A-A046-350956C93376}">
      <dgm:prSet/>
      <dgm:spPr/>
      <dgm:t>
        <a:bodyPr/>
        <a:lstStyle/>
        <a:p>
          <a:endParaRPr lang="en-US"/>
        </a:p>
      </dgm:t>
    </dgm:pt>
    <dgm:pt modelId="{23E5B47B-ABCD-4DD4-9478-E2E4A7DB20EE}" type="sibTrans" cxnId="{2751178A-A050-409A-A046-350956C93376}">
      <dgm:prSet/>
      <dgm:spPr/>
      <dgm:t>
        <a:bodyPr/>
        <a:lstStyle/>
        <a:p>
          <a:endParaRPr lang="en-US"/>
        </a:p>
      </dgm:t>
    </dgm:pt>
    <dgm:pt modelId="{262110EF-0853-4DE2-A28E-625204EFD9DC}">
      <dgm:prSet/>
      <dgm:spPr/>
      <dgm:t>
        <a:bodyPr/>
        <a:lstStyle/>
        <a:p>
          <a:pPr>
            <a:lnSpc>
              <a:spcPct val="100000"/>
            </a:lnSpc>
          </a:pPr>
          <a:r>
            <a:rPr lang="en-US"/>
            <a:t>Quick tour of major platforms</a:t>
          </a:r>
        </a:p>
      </dgm:t>
    </dgm:pt>
    <dgm:pt modelId="{AF41C17D-5766-4DF6-9190-8A8A2447935D}" type="parTrans" cxnId="{A0248E57-AA32-46DE-AFC1-07693B0EE512}">
      <dgm:prSet/>
      <dgm:spPr/>
      <dgm:t>
        <a:bodyPr/>
        <a:lstStyle/>
        <a:p>
          <a:endParaRPr lang="en-US"/>
        </a:p>
      </dgm:t>
    </dgm:pt>
    <dgm:pt modelId="{B462C87C-59EC-4484-81C7-74954925720F}" type="sibTrans" cxnId="{A0248E57-AA32-46DE-AFC1-07693B0EE512}">
      <dgm:prSet/>
      <dgm:spPr/>
      <dgm:t>
        <a:bodyPr/>
        <a:lstStyle/>
        <a:p>
          <a:endParaRPr lang="en-US"/>
        </a:p>
      </dgm:t>
    </dgm:pt>
    <dgm:pt modelId="{635018A6-93CB-4FE8-8593-543BABCAC0CA}" type="pres">
      <dgm:prSet presAssocID="{975B9C3B-DAF5-4300-9457-2897C558F050}" presName="root" presStyleCnt="0">
        <dgm:presLayoutVars>
          <dgm:dir/>
          <dgm:resizeHandles val="exact"/>
        </dgm:presLayoutVars>
      </dgm:prSet>
      <dgm:spPr/>
    </dgm:pt>
    <dgm:pt modelId="{1AA97A64-4D30-4AB7-86CF-2C54C0E9D6A9}" type="pres">
      <dgm:prSet presAssocID="{7CECEE05-47B4-498E-A25C-34F6D2D0EFF0}" presName="compNode" presStyleCnt="0"/>
      <dgm:spPr/>
    </dgm:pt>
    <dgm:pt modelId="{9CBC334A-A022-4C7D-88DF-924FC8ACDB88}" type="pres">
      <dgm:prSet presAssocID="{7CECEE05-47B4-498E-A25C-34F6D2D0EF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E717F6A5-2E6E-4C9E-A244-0FEDE23AEE37}" type="pres">
      <dgm:prSet presAssocID="{7CECEE05-47B4-498E-A25C-34F6D2D0EFF0}" presName="spaceRect" presStyleCnt="0"/>
      <dgm:spPr/>
    </dgm:pt>
    <dgm:pt modelId="{BF5231A6-1DE7-49FF-B9AA-F5E28BAFECA0}" type="pres">
      <dgm:prSet presAssocID="{7CECEE05-47B4-498E-A25C-34F6D2D0EFF0}" presName="textRect" presStyleLbl="revTx" presStyleIdx="0" presStyleCnt="3">
        <dgm:presLayoutVars>
          <dgm:chMax val="1"/>
          <dgm:chPref val="1"/>
        </dgm:presLayoutVars>
      </dgm:prSet>
      <dgm:spPr/>
    </dgm:pt>
    <dgm:pt modelId="{9B9720B4-CA92-4FDE-8C46-5C09C9354F4F}" type="pres">
      <dgm:prSet presAssocID="{174BAE7A-C260-49D9-8681-7C6825FFEBE4}" presName="sibTrans" presStyleCnt="0"/>
      <dgm:spPr/>
    </dgm:pt>
    <dgm:pt modelId="{6DB9577A-E99F-49A4-ADC9-B13C416F6AB1}" type="pres">
      <dgm:prSet presAssocID="{DA3D4B0E-2992-4025-BC26-B59708DD5214}" presName="compNode" presStyleCnt="0"/>
      <dgm:spPr/>
    </dgm:pt>
    <dgm:pt modelId="{FE09EFA1-0BC8-4E09-823C-46A12310669D}" type="pres">
      <dgm:prSet presAssocID="{DA3D4B0E-2992-4025-BC26-B59708DD52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88BA4D00-E53C-443B-8A16-0B739850119C}" type="pres">
      <dgm:prSet presAssocID="{DA3D4B0E-2992-4025-BC26-B59708DD5214}" presName="spaceRect" presStyleCnt="0"/>
      <dgm:spPr/>
    </dgm:pt>
    <dgm:pt modelId="{4E57CE6C-E1CA-4DB7-8641-C8E2A4988AAE}" type="pres">
      <dgm:prSet presAssocID="{DA3D4B0E-2992-4025-BC26-B59708DD5214}" presName="textRect" presStyleLbl="revTx" presStyleIdx="1" presStyleCnt="3">
        <dgm:presLayoutVars>
          <dgm:chMax val="1"/>
          <dgm:chPref val="1"/>
        </dgm:presLayoutVars>
      </dgm:prSet>
      <dgm:spPr/>
    </dgm:pt>
    <dgm:pt modelId="{5EB0168C-02CB-43F9-B508-46565394785D}" type="pres">
      <dgm:prSet presAssocID="{23E5B47B-ABCD-4DD4-9478-E2E4A7DB20EE}" presName="sibTrans" presStyleCnt="0"/>
      <dgm:spPr/>
    </dgm:pt>
    <dgm:pt modelId="{809A352D-A85D-41E6-9718-D903CE60C8A0}" type="pres">
      <dgm:prSet presAssocID="{262110EF-0853-4DE2-A28E-625204EFD9DC}" presName="compNode" presStyleCnt="0"/>
      <dgm:spPr/>
    </dgm:pt>
    <dgm:pt modelId="{B4046EF9-773E-40C5-A90F-D35A75BD7BDC}" type="pres">
      <dgm:prSet presAssocID="{262110EF-0853-4DE2-A28E-625204EFD9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with pin"/>
        </a:ext>
      </dgm:extLst>
    </dgm:pt>
    <dgm:pt modelId="{B547A43E-A691-4D8B-81C8-FBB8445C43D2}" type="pres">
      <dgm:prSet presAssocID="{262110EF-0853-4DE2-A28E-625204EFD9DC}" presName="spaceRect" presStyleCnt="0"/>
      <dgm:spPr/>
    </dgm:pt>
    <dgm:pt modelId="{265D19A9-3000-41E0-8FAF-B0E9801F83B7}" type="pres">
      <dgm:prSet presAssocID="{262110EF-0853-4DE2-A28E-625204EFD9DC}" presName="textRect" presStyleLbl="revTx" presStyleIdx="2" presStyleCnt="3">
        <dgm:presLayoutVars>
          <dgm:chMax val="1"/>
          <dgm:chPref val="1"/>
        </dgm:presLayoutVars>
      </dgm:prSet>
      <dgm:spPr/>
    </dgm:pt>
  </dgm:ptLst>
  <dgm:cxnLst>
    <dgm:cxn modelId="{CD17B01F-93F3-4D52-A3C0-D4CB23DAB1A8}" srcId="{975B9C3B-DAF5-4300-9457-2897C558F050}" destId="{7CECEE05-47B4-498E-A25C-34F6D2D0EFF0}" srcOrd="0" destOrd="0" parTransId="{6E7628D0-FA2D-46B4-9EF2-E1E61605F9CE}" sibTransId="{174BAE7A-C260-49D9-8681-7C6825FFEBE4}"/>
    <dgm:cxn modelId="{B6AADB1F-3CF7-F745-80FC-C64D2CA5BB64}" type="presOf" srcId="{262110EF-0853-4DE2-A28E-625204EFD9DC}" destId="{265D19A9-3000-41E0-8FAF-B0E9801F83B7}" srcOrd="0" destOrd="0" presId="urn:microsoft.com/office/officeart/2018/2/layout/IconLabelList"/>
    <dgm:cxn modelId="{D464002F-FB3B-8B46-A04D-7091762374CE}" type="presOf" srcId="{DA3D4B0E-2992-4025-BC26-B59708DD5214}" destId="{4E57CE6C-E1CA-4DB7-8641-C8E2A4988AAE}" srcOrd="0" destOrd="0" presId="urn:microsoft.com/office/officeart/2018/2/layout/IconLabelList"/>
    <dgm:cxn modelId="{A0248E57-AA32-46DE-AFC1-07693B0EE512}" srcId="{975B9C3B-DAF5-4300-9457-2897C558F050}" destId="{262110EF-0853-4DE2-A28E-625204EFD9DC}" srcOrd="2" destOrd="0" parTransId="{AF41C17D-5766-4DF6-9190-8A8A2447935D}" sibTransId="{B462C87C-59EC-4484-81C7-74954925720F}"/>
    <dgm:cxn modelId="{6A647C7B-FF7C-864A-8184-EB3F2C99E242}" type="presOf" srcId="{975B9C3B-DAF5-4300-9457-2897C558F050}" destId="{635018A6-93CB-4FE8-8593-543BABCAC0CA}" srcOrd="0" destOrd="0" presId="urn:microsoft.com/office/officeart/2018/2/layout/IconLabelList"/>
    <dgm:cxn modelId="{2751178A-A050-409A-A046-350956C93376}" srcId="{975B9C3B-DAF5-4300-9457-2897C558F050}" destId="{DA3D4B0E-2992-4025-BC26-B59708DD5214}" srcOrd="1" destOrd="0" parTransId="{1B24B58D-DA88-4DAA-86D6-645AD75BDB3C}" sibTransId="{23E5B47B-ABCD-4DD4-9478-E2E4A7DB20EE}"/>
    <dgm:cxn modelId="{92B26590-0BA6-5D4F-B641-CAEFBE502ECE}" type="presOf" srcId="{7CECEE05-47B4-498E-A25C-34F6D2D0EFF0}" destId="{BF5231A6-1DE7-49FF-B9AA-F5E28BAFECA0}" srcOrd="0" destOrd="0" presId="urn:microsoft.com/office/officeart/2018/2/layout/IconLabelList"/>
    <dgm:cxn modelId="{37F5FD6B-7C31-124D-8B8B-1B934B2F2830}" type="presParOf" srcId="{635018A6-93CB-4FE8-8593-543BABCAC0CA}" destId="{1AA97A64-4D30-4AB7-86CF-2C54C0E9D6A9}" srcOrd="0" destOrd="0" presId="urn:microsoft.com/office/officeart/2018/2/layout/IconLabelList"/>
    <dgm:cxn modelId="{3E4A1F15-5583-0440-8AE8-20A545777F99}" type="presParOf" srcId="{1AA97A64-4D30-4AB7-86CF-2C54C0E9D6A9}" destId="{9CBC334A-A022-4C7D-88DF-924FC8ACDB88}" srcOrd="0" destOrd="0" presId="urn:microsoft.com/office/officeart/2018/2/layout/IconLabelList"/>
    <dgm:cxn modelId="{19EA5D4C-4EC4-D548-B2C2-2FEDFE2C23F2}" type="presParOf" srcId="{1AA97A64-4D30-4AB7-86CF-2C54C0E9D6A9}" destId="{E717F6A5-2E6E-4C9E-A244-0FEDE23AEE37}" srcOrd="1" destOrd="0" presId="urn:microsoft.com/office/officeart/2018/2/layout/IconLabelList"/>
    <dgm:cxn modelId="{E705E239-7428-2E49-91C6-B8E1DFDFBD57}" type="presParOf" srcId="{1AA97A64-4D30-4AB7-86CF-2C54C0E9D6A9}" destId="{BF5231A6-1DE7-49FF-B9AA-F5E28BAFECA0}" srcOrd="2" destOrd="0" presId="urn:microsoft.com/office/officeart/2018/2/layout/IconLabelList"/>
    <dgm:cxn modelId="{7616F381-73FE-3941-9FE0-6119AF8B3E6A}" type="presParOf" srcId="{635018A6-93CB-4FE8-8593-543BABCAC0CA}" destId="{9B9720B4-CA92-4FDE-8C46-5C09C9354F4F}" srcOrd="1" destOrd="0" presId="urn:microsoft.com/office/officeart/2018/2/layout/IconLabelList"/>
    <dgm:cxn modelId="{D9D693BE-83C8-F14C-86F1-5A5DD77E1148}" type="presParOf" srcId="{635018A6-93CB-4FE8-8593-543BABCAC0CA}" destId="{6DB9577A-E99F-49A4-ADC9-B13C416F6AB1}" srcOrd="2" destOrd="0" presId="urn:microsoft.com/office/officeart/2018/2/layout/IconLabelList"/>
    <dgm:cxn modelId="{6AAE165D-6046-7543-9D1C-6F81A3E537E8}" type="presParOf" srcId="{6DB9577A-E99F-49A4-ADC9-B13C416F6AB1}" destId="{FE09EFA1-0BC8-4E09-823C-46A12310669D}" srcOrd="0" destOrd="0" presId="urn:microsoft.com/office/officeart/2018/2/layout/IconLabelList"/>
    <dgm:cxn modelId="{FEAF8F95-A7AF-4E48-9370-748B7399233A}" type="presParOf" srcId="{6DB9577A-E99F-49A4-ADC9-B13C416F6AB1}" destId="{88BA4D00-E53C-443B-8A16-0B739850119C}" srcOrd="1" destOrd="0" presId="urn:microsoft.com/office/officeart/2018/2/layout/IconLabelList"/>
    <dgm:cxn modelId="{6F3E7CA5-8670-5647-B9DA-20A1858FCA5B}" type="presParOf" srcId="{6DB9577A-E99F-49A4-ADC9-B13C416F6AB1}" destId="{4E57CE6C-E1CA-4DB7-8641-C8E2A4988AAE}" srcOrd="2" destOrd="0" presId="urn:microsoft.com/office/officeart/2018/2/layout/IconLabelList"/>
    <dgm:cxn modelId="{C8549633-5907-C948-B915-D95EA3238A8F}" type="presParOf" srcId="{635018A6-93CB-4FE8-8593-543BABCAC0CA}" destId="{5EB0168C-02CB-43F9-B508-46565394785D}" srcOrd="3" destOrd="0" presId="urn:microsoft.com/office/officeart/2018/2/layout/IconLabelList"/>
    <dgm:cxn modelId="{7B376D95-D905-B54C-BA1D-79140091DF26}" type="presParOf" srcId="{635018A6-93CB-4FE8-8593-543BABCAC0CA}" destId="{809A352D-A85D-41E6-9718-D903CE60C8A0}" srcOrd="4" destOrd="0" presId="urn:microsoft.com/office/officeart/2018/2/layout/IconLabelList"/>
    <dgm:cxn modelId="{71B795CA-DFF5-3E47-9418-9F31385549E3}" type="presParOf" srcId="{809A352D-A85D-41E6-9718-D903CE60C8A0}" destId="{B4046EF9-773E-40C5-A90F-D35A75BD7BDC}" srcOrd="0" destOrd="0" presId="urn:microsoft.com/office/officeart/2018/2/layout/IconLabelList"/>
    <dgm:cxn modelId="{959DED9E-290A-A646-8254-8F43F7CFDC05}" type="presParOf" srcId="{809A352D-A85D-41E6-9718-D903CE60C8A0}" destId="{B547A43E-A691-4D8B-81C8-FBB8445C43D2}" srcOrd="1" destOrd="0" presId="urn:microsoft.com/office/officeart/2018/2/layout/IconLabelList"/>
    <dgm:cxn modelId="{A356EDD8-483F-7A4F-9DB5-B6E4B9A474AE}" type="presParOf" srcId="{809A352D-A85D-41E6-9718-D903CE60C8A0}" destId="{265D19A9-3000-41E0-8FAF-B0E9801F83B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45E42F-1B7E-49A0-B9EE-24EFF6492A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A4F54D-5D89-4177-BED7-04870196876D}">
      <dgm:prSet/>
      <dgm:spPr/>
      <dgm:t>
        <a:bodyPr/>
        <a:lstStyle/>
        <a:p>
          <a:r>
            <a:rPr lang="en-US"/>
            <a:t>Social space</a:t>
          </a:r>
        </a:p>
      </dgm:t>
    </dgm:pt>
    <dgm:pt modelId="{F37CBA2E-4F28-44A9-958F-109D1032927E}" type="parTrans" cxnId="{791DF721-D6A0-4863-87B2-8E3FC6DF3649}">
      <dgm:prSet/>
      <dgm:spPr/>
      <dgm:t>
        <a:bodyPr/>
        <a:lstStyle/>
        <a:p>
          <a:endParaRPr lang="en-US"/>
        </a:p>
      </dgm:t>
    </dgm:pt>
    <dgm:pt modelId="{EE024FDE-FFF0-4053-92D0-4227EEEC7781}" type="sibTrans" cxnId="{791DF721-D6A0-4863-87B2-8E3FC6DF3649}">
      <dgm:prSet/>
      <dgm:spPr/>
      <dgm:t>
        <a:bodyPr/>
        <a:lstStyle/>
        <a:p>
          <a:endParaRPr lang="en-US"/>
        </a:p>
      </dgm:t>
    </dgm:pt>
    <dgm:pt modelId="{9E0E87FF-13A1-4332-9133-76BC2D9DE870}">
      <dgm:prSet/>
      <dgm:spPr/>
      <dgm:t>
        <a:bodyPr/>
        <a:lstStyle/>
        <a:p>
          <a:r>
            <a:rPr lang="en-US"/>
            <a:t>“Brand voice” vs. personal use</a:t>
          </a:r>
        </a:p>
      </dgm:t>
    </dgm:pt>
    <dgm:pt modelId="{CDC9A7F3-FDFD-4E43-9B70-DB935E4C5ECD}" type="parTrans" cxnId="{7ED645D1-709F-44C9-BB1E-D1C692EA4972}">
      <dgm:prSet/>
      <dgm:spPr/>
      <dgm:t>
        <a:bodyPr/>
        <a:lstStyle/>
        <a:p>
          <a:endParaRPr lang="en-US"/>
        </a:p>
      </dgm:t>
    </dgm:pt>
    <dgm:pt modelId="{B7740799-F70C-414F-BF0A-A7FCD2863C4B}" type="sibTrans" cxnId="{7ED645D1-709F-44C9-BB1E-D1C692EA4972}">
      <dgm:prSet/>
      <dgm:spPr/>
      <dgm:t>
        <a:bodyPr/>
        <a:lstStyle/>
        <a:p>
          <a:endParaRPr lang="en-US"/>
        </a:p>
      </dgm:t>
    </dgm:pt>
    <dgm:pt modelId="{DC46FCEC-EBA4-4F2B-9954-FC87E197AC43}">
      <dgm:prSet/>
      <dgm:spPr/>
      <dgm:t>
        <a:bodyPr/>
        <a:lstStyle/>
        <a:p>
          <a:r>
            <a:rPr lang="en-US"/>
            <a:t>Algorithmic</a:t>
          </a:r>
        </a:p>
      </dgm:t>
    </dgm:pt>
    <dgm:pt modelId="{8F707536-FC49-4C83-ACE3-1666D3807051}" type="parTrans" cxnId="{54FE51A9-CA26-4E5D-8CA8-5EA20FBC57DD}">
      <dgm:prSet/>
      <dgm:spPr/>
      <dgm:t>
        <a:bodyPr/>
        <a:lstStyle/>
        <a:p>
          <a:endParaRPr lang="en-US"/>
        </a:p>
      </dgm:t>
    </dgm:pt>
    <dgm:pt modelId="{D6D2469B-581C-4EC0-9A63-571567ECC677}" type="sibTrans" cxnId="{54FE51A9-CA26-4E5D-8CA8-5EA20FBC57DD}">
      <dgm:prSet/>
      <dgm:spPr/>
      <dgm:t>
        <a:bodyPr/>
        <a:lstStyle/>
        <a:p>
          <a:endParaRPr lang="en-US"/>
        </a:p>
      </dgm:t>
    </dgm:pt>
    <dgm:pt modelId="{6E56AE5A-B859-489F-B589-AC217F434E01}" type="pres">
      <dgm:prSet presAssocID="{DA45E42F-1B7E-49A0-B9EE-24EFF6492A34}" presName="root" presStyleCnt="0">
        <dgm:presLayoutVars>
          <dgm:dir/>
          <dgm:resizeHandles val="exact"/>
        </dgm:presLayoutVars>
      </dgm:prSet>
      <dgm:spPr/>
    </dgm:pt>
    <dgm:pt modelId="{9102B582-E57D-41BD-AA2E-82246FD91BBA}" type="pres">
      <dgm:prSet presAssocID="{B8A4F54D-5D89-4177-BED7-04870196876D}" presName="compNode" presStyleCnt="0"/>
      <dgm:spPr/>
    </dgm:pt>
    <dgm:pt modelId="{B56425E2-6FC6-4671-AD1A-0513D2E9CA6B}" type="pres">
      <dgm:prSet presAssocID="{B8A4F54D-5D89-4177-BED7-04870196876D}" presName="bgRect" presStyleLbl="bgShp" presStyleIdx="0" presStyleCnt="3"/>
      <dgm:spPr/>
    </dgm:pt>
    <dgm:pt modelId="{8B7FB1FA-7A22-4A55-AE49-83D3E4914E5E}" type="pres">
      <dgm:prSet presAssocID="{B8A4F54D-5D89-4177-BED7-04870196876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llow with solid fill"/>
        </a:ext>
      </dgm:extLst>
    </dgm:pt>
    <dgm:pt modelId="{5FBEB0A0-9DAB-4B60-BB29-EC8EAF4DA343}" type="pres">
      <dgm:prSet presAssocID="{B8A4F54D-5D89-4177-BED7-04870196876D}" presName="spaceRect" presStyleCnt="0"/>
      <dgm:spPr/>
    </dgm:pt>
    <dgm:pt modelId="{767C107A-E3D0-4D9C-969D-D9607F5DD59B}" type="pres">
      <dgm:prSet presAssocID="{B8A4F54D-5D89-4177-BED7-04870196876D}" presName="parTx" presStyleLbl="revTx" presStyleIdx="0" presStyleCnt="3">
        <dgm:presLayoutVars>
          <dgm:chMax val="0"/>
          <dgm:chPref val="0"/>
        </dgm:presLayoutVars>
      </dgm:prSet>
      <dgm:spPr/>
    </dgm:pt>
    <dgm:pt modelId="{269ECBAD-6DB8-4643-8FF3-B7F6F1F95907}" type="pres">
      <dgm:prSet presAssocID="{EE024FDE-FFF0-4053-92D0-4227EEEC7781}" presName="sibTrans" presStyleCnt="0"/>
      <dgm:spPr/>
    </dgm:pt>
    <dgm:pt modelId="{09141FDA-E28D-4925-80CD-6211D2476FE6}" type="pres">
      <dgm:prSet presAssocID="{9E0E87FF-13A1-4332-9133-76BC2D9DE870}" presName="compNode" presStyleCnt="0"/>
      <dgm:spPr/>
    </dgm:pt>
    <dgm:pt modelId="{FAD78BB3-E84E-4C8B-9193-BD77FA419018}" type="pres">
      <dgm:prSet presAssocID="{9E0E87FF-13A1-4332-9133-76BC2D9DE870}" presName="bgRect" presStyleLbl="bgShp" presStyleIdx="1" presStyleCnt="3"/>
      <dgm:spPr/>
    </dgm:pt>
    <dgm:pt modelId="{926B3B2B-344B-4FCB-9E0F-AC7E428D49CB}" type="pres">
      <dgm:prSet presAssocID="{9E0E87FF-13A1-4332-9133-76BC2D9DE8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1AB99416-E55D-4FA0-96E0-78B94468CA69}" type="pres">
      <dgm:prSet presAssocID="{9E0E87FF-13A1-4332-9133-76BC2D9DE870}" presName="spaceRect" presStyleCnt="0"/>
      <dgm:spPr/>
    </dgm:pt>
    <dgm:pt modelId="{639A10BE-3ADB-44A3-8A0E-7220E4A846A9}" type="pres">
      <dgm:prSet presAssocID="{9E0E87FF-13A1-4332-9133-76BC2D9DE870}" presName="parTx" presStyleLbl="revTx" presStyleIdx="1" presStyleCnt="3">
        <dgm:presLayoutVars>
          <dgm:chMax val="0"/>
          <dgm:chPref val="0"/>
        </dgm:presLayoutVars>
      </dgm:prSet>
      <dgm:spPr/>
    </dgm:pt>
    <dgm:pt modelId="{B3ABAA78-AA18-44AA-B022-01D5B7B9388F}" type="pres">
      <dgm:prSet presAssocID="{B7740799-F70C-414F-BF0A-A7FCD2863C4B}" presName="sibTrans" presStyleCnt="0"/>
      <dgm:spPr/>
    </dgm:pt>
    <dgm:pt modelId="{EFFAA606-A851-46E3-B149-572EA3EC1FFA}" type="pres">
      <dgm:prSet presAssocID="{DC46FCEC-EBA4-4F2B-9954-FC87E197AC43}" presName="compNode" presStyleCnt="0"/>
      <dgm:spPr/>
    </dgm:pt>
    <dgm:pt modelId="{7112254A-45CB-461D-A02B-79DC591A8D65}" type="pres">
      <dgm:prSet presAssocID="{DC46FCEC-EBA4-4F2B-9954-FC87E197AC43}" presName="bgRect" presStyleLbl="bgShp" presStyleIdx="2" presStyleCnt="3"/>
      <dgm:spPr/>
    </dgm:pt>
    <dgm:pt modelId="{4F0205F9-0008-433B-AF23-3DF27B513F7E}" type="pres">
      <dgm:prSet presAssocID="{DC46FCEC-EBA4-4F2B-9954-FC87E197AC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DC84F99B-0230-4C9A-AA72-DE06DD71FCE4}" type="pres">
      <dgm:prSet presAssocID="{DC46FCEC-EBA4-4F2B-9954-FC87E197AC43}" presName="spaceRect" presStyleCnt="0"/>
      <dgm:spPr/>
    </dgm:pt>
    <dgm:pt modelId="{152AB4EF-BD5E-4A72-8274-75C69BEFF3FB}" type="pres">
      <dgm:prSet presAssocID="{DC46FCEC-EBA4-4F2B-9954-FC87E197AC43}" presName="parTx" presStyleLbl="revTx" presStyleIdx="2" presStyleCnt="3">
        <dgm:presLayoutVars>
          <dgm:chMax val="0"/>
          <dgm:chPref val="0"/>
        </dgm:presLayoutVars>
      </dgm:prSet>
      <dgm:spPr/>
    </dgm:pt>
  </dgm:ptLst>
  <dgm:cxnLst>
    <dgm:cxn modelId="{B34A9F20-ED5E-4269-806C-5558ECA6D1ED}" type="presOf" srcId="{DA45E42F-1B7E-49A0-B9EE-24EFF6492A34}" destId="{6E56AE5A-B859-489F-B589-AC217F434E01}" srcOrd="0" destOrd="0" presId="urn:microsoft.com/office/officeart/2018/2/layout/IconVerticalSolidList"/>
    <dgm:cxn modelId="{791DF721-D6A0-4863-87B2-8E3FC6DF3649}" srcId="{DA45E42F-1B7E-49A0-B9EE-24EFF6492A34}" destId="{B8A4F54D-5D89-4177-BED7-04870196876D}" srcOrd="0" destOrd="0" parTransId="{F37CBA2E-4F28-44A9-958F-109D1032927E}" sibTransId="{EE024FDE-FFF0-4053-92D0-4227EEEC7781}"/>
    <dgm:cxn modelId="{54FE51A9-CA26-4E5D-8CA8-5EA20FBC57DD}" srcId="{DA45E42F-1B7E-49A0-B9EE-24EFF6492A34}" destId="{DC46FCEC-EBA4-4F2B-9954-FC87E197AC43}" srcOrd="2" destOrd="0" parTransId="{8F707536-FC49-4C83-ACE3-1666D3807051}" sibTransId="{D6D2469B-581C-4EC0-9A63-571567ECC677}"/>
    <dgm:cxn modelId="{8ECCEEAE-B711-4549-9942-8D321F783D3B}" type="presOf" srcId="{9E0E87FF-13A1-4332-9133-76BC2D9DE870}" destId="{639A10BE-3ADB-44A3-8A0E-7220E4A846A9}" srcOrd="0" destOrd="0" presId="urn:microsoft.com/office/officeart/2018/2/layout/IconVerticalSolidList"/>
    <dgm:cxn modelId="{6C8750B0-8A24-4901-BD1B-4C52CCF0667F}" type="presOf" srcId="{DC46FCEC-EBA4-4F2B-9954-FC87E197AC43}" destId="{152AB4EF-BD5E-4A72-8274-75C69BEFF3FB}" srcOrd="0" destOrd="0" presId="urn:microsoft.com/office/officeart/2018/2/layout/IconVerticalSolidList"/>
    <dgm:cxn modelId="{7ED645D1-709F-44C9-BB1E-D1C692EA4972}" srcId="{DA45E42F-1B7E-49A0-B9EE-24EFF6492A34}" destId="{9E0E87FF-13A1-4332-9133-76BC2D9DE870}" srcOrd="1" destOrd="0" parTransId="{CDC9A7F3-FDFD-4E43-9B70-DB935E4C5ECD}" sibTransId="{B7740799-F70C-414F-BF0A-A7FCD2863C4B}"/>
    <dgm:cxn modelId="{BF14A6F7-5979-4658-BC88-A68A1E6516DB}" type="presOf" srcId="{B8A4F54D-5D89-4177-BED7-04870196876D}" destId="{767C107A-E3D0-4D9C-969D-D9607F5DD59B}" srcOrd="0" destOrd="0" presId="urn:microsoft.com/office/officeart/2018/2/layout/IconVerticalSolidList"/>
    <dgm:cxn modelId="{A9E27214-BB14-4319-A45D-2E05C0F2E2A3}" type="presParOf" srcId="{6E56AE5A-B859-489F-B589-AC217F434E01}" destId="{9102B582-E57D-41BD-AA2E-82246FD91BBA}" srcOrd="0" destOrd="0" presId="urn:microsoft.com/office/officeart/2018/2/layout/IconVerticalSolidList"/>
    <dgm:cxn modelId="{5A0EF482-D0EA-415B-8552-3698575FF570}" type="presParOf" srcId="{9102B582-E57D-41BD-AA2E-82246FD91BBA}" destId="{B56425E2-6FC6-4671-AD1A-0513D2E9CA6B}" srcOrd="0" destOrd="0" presId="urn:microsoft.com/office/officeart/2018/2/layout/IconVerticalSolidList"/>
    <dgm:cxn modelId="{B0D7E726-6F24-451E-B851-F60B92AFE1CC}" type="presParOf" srcId="{9102B582-E57D-41BD-AA2E-82246FD91BBA}" destId="{8B7FB1FA-7A22-4A55-AE49-83D3E4914E5E}" srcOrd="1" destOrd="0" presId="urn:microsoft.com/office/officeart/2018/2/layout/IconVerticalSolidList"/>
    <dgm:cxn modelId="{137B86CC-00B9-47D4-BD51-02A332A08AC2}" type="presParOf" srcId="{9102B582-E57D-41BD-AA2E-82246FD91BBA}" destId="{5FBEB0A0-9DAB-4B60-BB29-EC8EAF4DA343}" srcOrd="2" destOrd="0" presId="urn:microsoft.com/office/officeart/2018/2/layout/IconVerticalSolidList"/>
    <dgm:cxn modelId="{B368F3F8-78EA-4F7B-8A5E-5C1F8AF0F7FA}" type="presParOf" srcId="{9102B582-E57D-41BD-AA2E-82246FD91BBA}" destId="{767C107A-E3D0-4D9C-969D-D9607F5DD59B}" srcOrd="3" destOrd="0" presId="urn:microsoft.com/office/officeart/2018/2/layout/IconVerticalSolidList"/>
    <dgm:cxn modelId="{E2E6D309-539A-4307-8F20-0AC95EBE48B7}" type="presParOf" srcId="{6E56AE5A-B859-489F-B589-AC217F434E01}" destId="{269ECBAD-6DB8-4643-8FF3-B7F6F1F95907}" srcOrd="1" destOrd="0" presId="urn:microsoft.com/office/officeart/2018/2/layout/IconVerticalSolidList"/>
    <dgm:cxn modelId="{3A3DD547-0B48-489C-A934-7FA65E1C6D81}" type="presParOf" srcId="{6E56AE5A-B859-489F-B589-AC217F434E01}" destId="{09141FDA-E28D-4925-80CD-6211D2476FE6}" srcOrd="2" destOrd="0" presId="urn:microsoft.com/office/officeart/2018/2/layout/IconVerticalSolidList"/>
    <dgm:cxn modelId="{F617642D-872D-4737-AE73-6E323B1BDF02}" type="presParOf" srcId="{09141FDA-E28D-4925-80CD-6211D2476FE6}" destId="{FAD78BB3-E84E-4C8B-9193-BD77FA419018}" srcOrd="0" destOrd="0" presId="urn:microsoft.com/office/officeart/2018/2/layout/IconVerticalSolidList"/>
    <dgm:cxn modelId="{626EC6D7-3E5F-46A9-8D33-6C9D36123B6D}" type="presParOf" srcId="{09141FDA-E28D-4925-80CD-6211D2476FE6}" destId="{926B3B2B-344B-4FCB-9E0F-AC7E428D49CB}" srcOrd="1" destOrd="0" presId="urn:microsoft.com/office/officeart/2018/2/layout/IconVerticalSolidList"/>
    <dgm:cxn modelId="{B2E7CCD6-DDB8-47A4-9FF8-4BE794BA8199}" type="presParOf" srcId="{09141FDA-E28D-4925-80CD-6211D2476FE6}" destId="{1AB99416-E55D-4FA0-96E0-78B94468CA69}" srcOrd="2" destOrd="0" presId="urn:microsoft.com/office/officeart/2018/2/layout/IconVerticalSolidList"/>
    <dgm:cxn modelId="{4A7D4782-F7C0-49EB-8833-92F53CE7FA87}" type="presParOf" srcId="{09141FDA-E28D-4925-80CD-6211D2476FE6}" destId="{639A10BE-3ADB-44A3-8A0E-7220E4A846A9}" srcOrd="3" destOrd="0" presId="urn:microsoft.com/office/officeart/2018/2/layout/IconVerticalSolidList"/>
    <dgm:cxn modelId="{DEB2959E-8F2E-43DE-AFF7-9555C58533A5}" type="presParOf" srcId="{6E56AE5A-B859-489F-B589-AC217F434E01}" destId="{B3ABAA78-AA18-44AA-B022-01D5B7B9388F}" srcOrd="3" destOrd="0" presId="urn:microsoft.com/office/officeart/2018/2/layout/IconVerticalSolidList"/>
    <dgm:cxn modelId="{DBD25864-2EFD-41CB-A9DC-D0E00223CD3F}" type="presParOf" srcId="{6E56AE5A-B859-489F-B589-AC217F434E01}" destId="{EFFAA606-A851-46E3-B149-572EA3EC1FFA}" srcOrd="4" destOrd="0" presId="urn:microsoft.com/office/officeart/2018/2/layout/IconVerticalSolidList"/>
    <dgm:cxn modelId="{F09CA00B-D172-4350-8983-DCB960A90797}" type="presParOf" srcId="{EFFAA606-A851-46E3-B149-572EA3EC1FFA}" destId="{7112254A-45CB-461D-A02B-79DC591A8D65}" srcOrd="0" destOrd="0" presId="urn:microsoft.com/office/officeart/2018/2/layout/IconVerticalSolidList"/>
    <dgm:cxn modelId="{1EAF3801-8D40-48EF-8C45-2FA833089780}" type="presParOf" srcId="{EFFAA606-A851-46E3-B149-572EA3EC1FFA}" destId="{4F0205F9-0008-433B-AF23-3DF27B513F7E}" srcOrd="1" destOrd="0" presId="urn:microsoft.com/office/officeart/2018/2/layout/IconVerticalSolidList"/>
    <dgm:cxn modelId="{3DC829E4-54BD-48D0-8347-B7CEF5E39274}" type="presParOf" srcId="{EFFAA606-A851-46E3-B149-572EA3EC1FFA}" destId="{DC84F99B-0230-4C9A-AA72-DE06DD71FCE4}" srcOrd="2" destOrd="0" presId="urn:microsoft.com/office/officeart/2018/2/layout/IconVerticalSolidList"/>
    <dgm:cxn modelId="{8AD72010-C0D1-4440-B9CE-2984DA979AF8}" type="presParOf" srcId="{EFFAA606-A851-46E3-B149-572EA3EC1FFA}" destId="{152AB4EF-BD5E-4A72-8274-75C69BEFF3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60A0D-FFF9-430A-A887-BC53225659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004925-9F52-44C6-BD0C-50B6EB56F2FD}">
      <dgm:prSet/>
      <dgm:spPr/>
      <dgm:t>
        <a:bodyPr/>
        <a:lstStyle/>
        <a:p>
          <a:pPr>
            <a:lnSpc>
              <a:spcPct val="100000"/>
            </a:lnSpc>
          </a:pPr>
          <a:r>
            <a:rPr lang="en-US"/>
            <a:t>Mobile</a:t>
          </a:r>
        </a:p>
      </dgm:t>
    </dgm:pt>
    <dgm:pt modelId="{00A3A713-78E0-41EC-A3E2-CF21D5314C80}" type="parTrans" cxnId="{D34F1F60-F504-4FE9-B6A2-BC63E05A2A9B}">
      <dgm:prSet/>
      <dgm:spPr/>
      <dgm:t>
        <a:bodyPr/>
        <a:lstStyle/>
        <a:p>
          <a:endParaRPr lang="en-US"/>
        </a:p>
      </dgm:t>
    </dgm:pt>
    <dgm:pt modelId="{7BA3598E-3368-44EC-B969-E439C2043D6E}" type="sibTrans" cxnId="{D34F1F60-F504-4FE9-B6A2-BC63E05A2A9B}">
      <dgm:prSet/>
      <dgm:spPr/>
      <dgm:t>
        <a:bodyPr/>
        <a:lstStyle/>
        <a:p>
          <a:endParaRPr lang="en-US"/>
        </a:p>
      </dgm:t>
    </dgm:pt>
    <dgm:pt modelId="{1DEEF267-EE33-45F3-8E95-5DDD4F9961F3}">
      <dgm:prSet/>
      <dgm:spPr/>
      <dgm:t>
        <a:bodyPr/>
        <a:lstStyle/>
        <a:p>
          <a:pPr>
            <a:lnSpc>
              <a:spcPct val="100000"/>
            </a:lnSpc>
          </a:pPr>
          <a:r>
            <a:rPr lang="en-US" dirty="0"/>
            <a:t>Hashtags</a:t>
          </a:r>
        </a:p>
      </dgm:t>
    </dgm:pt>
    <dgm:pt modelId="{B3F5B644-C430-4C52-A153-85CC2472E199}" type="parTrans" cxnId="{43CFE9EB-A424-48B0-B32F-2317ECC6B63A}">
      <dgm:prSet/>
      <dgm:spPr/>
      <dgm:t>
        <a:bodyPr/>
        <a:lstStyle/>
        <a:p>
          <a:endParaRPr lang="en-US"/>
        </a:p>
      </dgm:t>
    </dgm:pt>
    <dgm:pt modelId="{62DBE282-D9EC-4BEF-8D54-146FB2CB2259}" type="sibTrans" cxnId="{43CFE9EB-A424-48B0-B32F-2317ECC6B63A}">
      <dgm:prSet/>
      <dgm:spPr/>
      <dgm:t>
        <a:bodyPr/>
        <a:lstStyle/>
        <a:p>
          <a:endParaRPr lang="en-US"/>
        </a:p>
      </dgm:t>
    </dgm:pt>
    <dgm:pt modelId="{87FA7F54-DC04-44CD-B5AF-E0E7C2112AD8}">
      <dgm:prSet/>
      <dgm:spPr/>
      <dgm:t>
        <a:bodyPr/>
        <a:lstStyle/>
        <a:p>
          <a:pPr>
            <a:lnSpc>
              <a:spcPct val="100000"/>
            </a:lnSpc>
          </a:pPr>
          <a:r>
            <a:rPr lang="en-US"/>
            <a:t>Mentions / tags</a:t>
          </a:r>
        </a:p>
      </dgm:t>
    </dgm:pt>
    <dgm:pt modelId="{7068971C-8C3D-4B95-B9B9-70CBC7FE093D}" type="parTrans" cxnId="{6AC792E9-DA0F-4280-8B95-7D528E1F0A0B}">
      <dgm:prSet/>
      <dgm:spPr/>
      <dgm:t>
        <a:bodyPr/>
        <a:lstStyle/>
        <a:p>
          <a:endParaRPr lang="en-US"/>
        </a:p>
      </dgm:t>
    </dgm:pt>
    <dgm:pt modelId="{18D3D590-8B4B-45F7-A6F8-E155FE0C88D2}" type="sibTrans" cxnId="{6AC792E9-DA0F-4280-8B95-7D528E1F0A0B}">
      <dgm:prSet/>
      <dgm:spPr/>
      <dgm:t>
        <a:bodyPr/>
        <a:lstStyle/>
        <a:p>
          <a:endParaRPr lang="en-US"/>
        </a:p>
      </dgm:t>
    </dgm:pt>
    <dgm:pt modelId="{708F608B-DCEB-4E39-BB3F-2F5813BF791A}" type="pres">
      <dgm:prSet presAssocID="{16760A0D-FFF9-430A-A887-BC53225659EB}" presName="root" presStyleCnt="0">
        <dgm:presLayoutVars>
          <dgm:dir/>
          <dgm:resizeHandles val="exact"/>
        </dgm:presLayoutVars>
      </dgm:prSet>
      <dgm:spPr/>
    </dgm:pt>
    <dgm:pt modelId="{707E377C-2CEB-4FAD-9787-407A6884A759}" type="pres">
      <dgm:prSet presAssocID="{37004925-9F52-44C6-BD0C-50B6EB56F2FD}" presName="compNode" presStyleCnt="0"/>
      <dgm:spPr/>
    </dgm:pt>
    <dgm:pt modelId="{B64C9DE6-A30E-432D-BE61-6A14D055851C}" type="pres">
      <dgm:prSet presAssocID="{37004925-9F52-44C6-BD0C-50B6EB56F2FD}" presName="bgRect" presStyleLbl="bgShp" presStyleIdx="0" presStyleCnt="3"/>
      <dgm:spPr/>
    </dgm:pt>
    <dgm:pt modelId="{F1B0886F-D011-4133-A03A-957963BE5228}" type="pres">
      <dgm:prSet presAssocID="{37004925-9F52-44C6-BD0C-50B6EB56F2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8B3E6237-17D0-4597-9C27-07E8BA8447E5}" type="pres">
      <dgm:prSet presAssocID="{37004925-9F52-44C6-BD0C-50B6EB56F2FD}" presName="spaceRect" presStyleCnt="0"/>
      <dgm:spPr/>
    </dgm:pt>
    <dgm:pt modelId="{49F2C697-5065-4FA2-A337-338D724D5BFC}" type="pres">
      <dgm:prSet presAssocID="{37004925-9F52-44C6-BD0C-50B6EB56F2FD}" presName="parTx" presStyleLbl="revTx" presStyleIdx="0" presStyleCnt="3">
        <dgm:presLayoutVars>
          <dgm:chMax val="0"/>
          <dgm:chPref val="0"/>
        </dgm:presLayoutVars>
      </dgm:prSet>
      <dgm:spPr/>
    </dgm:pt>
    <dgm:pt modelId="{12489CD7-D892-4190-9D35-2C3B682CA661}" type="pres">
      <dgm:prSet presAssocID="{7BA3598E-3368-44EC-B969-E439C2043D6E}" presName="sibTrans" presStyleCnt="0"/>
      <dgm:spPr/>
    </dgm:pt>
    <dgm:pt modelId="{F9CDEDBC-9562-489B-B99E-5238BEF39E7C}" type="pres">
      <dgm:prSet presAssocID="{1DEEF267-EE33-45F3-8E95-5DDD4F9961F3}" presName="compNode" presStyleCnt="0"/>
      <dgm:spPr/>
    </dgm:pt>
    <dgm:pt modelId="{D49884BD-F035-47DA-AC2A-03B8D9528549}" type="pres">
      <dgm:prSet presAssocID="{1DEEF267-EE33-45F3-8E95-5DDD4F9961F3}" presName="bgRect" presStyleLbl="bgShp" presStyleIdx="1" presStyleCnt="3"/>
      <dgm:spPr/>
    </dgm:pt>
    <dgm:pt modelId="{B14A1CBB-8047-4720-A7F1-98CFD42F1721}" type="pres">
      <dgm:prSet presAssocID="{1DEEF267-EE33-45F3-8E95-5DDD4F9961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dgm:spPr>
    </dgm:pt>
    <dgm:pt modelId="{DDE5C858-864C-4053-BD16-DE91268A99D5}" type="pres">
      <dgm:prSet presAssocID="{1DEEF267-EE33-45F3-8E95-5DDD4F9961F3}" presName="spaceRect" presStyleCnt="0"/>
      <dgm:spPr/>
    </dgm:pt>
    <dgm:pt modelId="{4187B745-301C-4B2B-97BD-EF1C3809B598}" type="pres">
      <dgm:prSet presAssocID="{1DEEF267-EE33-45F3-8E95-5DDD4F9961F3}" presName="parTx" presStyleLbl="revTx" presStyleIdx="1" presStyleCnt="3">
        <dgm:presLayoutVars>
          <dgm:chMax val="0"/>
          <dgm:chPref val="0"/>
        </dgm:presLayoutVars>
      </dgm:prSet>
      <dgm:spPr/>
    </dgm:pt>
    <dgm:pt modelId="{06F1C612-4B01-43A3-AD10-D853434F5A5C}" type="pres">
      <dgm:prSet presAssocID="{62DBE282-D9EC-4BEF-8D54-146FB2CB2259}" presName="sibTrans" presStyleCnt="0"/>
      <dgm:spPr/>
    </dgm:pt>
    <dgm:pt modelId="{0836EBC6-6754-4ADB-BFE3-5C6533AB25C4}" type="pres">
      <dgm:prSet presAssocID="{87FA7F54-DC04-44CD-B5AF-E0E7C2112AD8}" presName="compNode" presStyleCnt="0"/>
      <dgm:spPr/>
    </dgm:pt>
    <dgm:pt modelId="{96898BC6-2695-4D9B-A675-78FF3DEF7660}" type="pres">
      <dgm:prSet presAssocID="{87FA7F54-DC04-44CD-B5AF-E0E7C2112AD8}" presName="bgRect" presStyleLbl="bgShp" presStyleIdx="2" presStyleCnt="3"/>
      <dgm:spPr/>
    </dgm:pt>
    <dgm:pt modelId="{8F272711-1A75-44B7-A562-2248A1BCD641}" type="pres">
      <dgm:prSet presAssocID="{87FA7F54-DC04-44CD-B5AF-E0E7C2112AD8}"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D6993FE4-519B-4F52-8C1A-C6804E1FCE0D}" type="pres">
      <dgm:prSet presAssocID="{87FA7F54-DC04-44CD-B5AF-E0E7C2112AD8}" presName="spaceRect" presStyleCnt="0"/>
      <dgm:spPr/>
    </dgm:pt>
    <dgm:pt modelId="{87CDFFC9-7DA0-4E56-8D4C-6AAEA307E190}" type="pres">
      <dgm:prSet presAssocID="{87FA7F54-DC04-44CD-B5AF-E0E7C2112AD8}" presName="parTx" presStyleLbl="revTx" presStyleIdx="2" presStyleCnt="3">
        <dgm:presLayoutVars>
          <dgm:chMax val="0"/>
          <dgm:chPref val="0"/>
        </dgm:presLayoutVars>
      </dgm:prSet>
      <dgm:spPr/>
    </dgm:pt>
  </dgm:ptLst>
  <dgm:cxnLst>
    <dgm:cxn modelId="{3E2B8021-FFB6-334E-9FC0-C57156661A89}" type="presOf" srcId="{37004925-9F52-44C6-BD0C-50B6EB56F2FD}" destId="{49F2C697-5065-4FA2-A337-338D724D5BFC}" srcOrd="0" destOrd="0" presId="urn:microsoft.com/office/officeart/2018/2/layout/IconVerticalSolidList"/>
    <dgm:cxn modelId="{EAA9EA51-6FB5-C34E-8C69-D46AB953E709}" type="presOf" srcId="{16760A0D-FFF9-430A-A887-BC53225659EB}" destId="{708F608B-DCEB-4E39-BB3F-2F5813BF791A}" srcOrd="0" destOrd="0" presId="urn:microsoft.com/office/officeart/2018/2/layout/IconVerticalSolidList"/>
    <dgm:cxn modelId="{D34F1F60-F504-4FE9-B6A2-BC63E05A2A9B}" srcId="{16760A0D-FFF9-430A-A887-BC53225659EB}" destId="{37004925-9F52-44C6-BD0C-50B6EB56F2FD}" srcOrd="0" destOrd="0" parTransId="{00A3A713-78E0-41EC-A3E2-CF21D5314C80}" sibTransId="{7BA3598E-3368-44EC-B969-E439C2043D6E}"/>
    <dgm:cxn modelId="{6145A063-05FE-714E-8145-C428D33604FD}" type="presOf" srcId="{87FA7F54-DC04-44CD-B5AF-E0E7C2112AD8}" destId="{87CDFFC9-7DA0-4E56-8D4C-6AAEA307E190}" srcOrd="0" destOrd="0" presId="urn:microsoft.com/office/officeart/2018/2/layout/IconVerticalSolidList"/>
    <dgm:cxn modelId="{993A20A0-50BF-1844-9E80-2DBCCB9EACEB}" type="presOf" srcId="{1DEEF267-EE33-45F3-8E95-5DDD4F9961F3}" destId="{4187B745-301C-4B2B-97BD-EF1C3809B598}" srcOrd="0" destOrd="0" presId="urn:microsoft.com/office/officeart/2018/2/layout/IconVerticalSolidList"/>
    <dgm:cxn modelId="{6AC792E9-DA0F-4280-8B95-7D528E1F0A0B}" srcId="{16760A0D-FFF9-430A-A887-BC53225659EB}" destId="{87FA7F54-DC04-44CD-B5AF-E0E7C2112AD8}" srcOrd="2" destOrd="0" parTransId="{7068971C-8C3D-4B95-B9B9-70CBC7FE093D}" sibTransId="{18D3D590-8B4B-45F7-A6F8-E155FE0C88D2}"/>
    <dgm:cxn modelId="{43CFE9EB-A424-48B0-B32F-2317ECC6B63A}" srcId="{16760A0D-FFF9-430A-A887-BC53225659EB}" destId="{1DEEF267-EE33-45F3-8E95-5DDD4F9961F3}" srcOrd="1" destOrd="0" parTransId="{B3F5B644-C430-4C52-A153-85CC2472E199}" sibTransId="{62DBE282-D9EC-4BEF-8D54-146FB2CB2259}"/>
    <dgm:cxn modelId="{EE559E03-3596-C642-85E8-769FD742CF0F}" type="presParOf" srcId="{708F608B-DCEB-4E39-BB3F-2F5813BF791A}" destId="{707E377C-2CEB-4FAD-9787-407A6884A759}" srcOrd="0" destOrd="0" presId="urn:microsoft.com/office/officeart/2018/2/layout/IconVerticalSolidList"/>
    <dgm:cxn modelId="{7BAC6A2E-F8AE-4345-AB47-C6622EF022EA}" type="presParOf" srcId="{707E377C-2CEB-4FAD-9787-407A6884A759}" destId="{B64C9DE6-A30E-432D-BE61-6A14D055851C}" srcOrd="0" destOrd="0" presId="urn:microsoft.com/office/officeart/2018/2/layout/IconVerticalSolidList"/>
    <dgm:cxn modelId="{1A83E1BD-F299-8347-9379-E513044C8680}" type="presParOf" srcId="{707E377C-2CEB-4FAD-9787-407A6884A759}" destId="{F1B0886F-D011-4133-A03A-957963BE5228}" srcOrd="1" destOrd="0" presId="urn:microsoft.com/office/officeart/2018/2/layout/IconVerticalSolidList"/>
    <dgm:cxn modelId="{4AAFD24B-E0E6-C44E-B852-2CF8B2B35C68}" type="presParOf" srcId="{707E377C-2CEB-4FAD-9787-407A6884A759}" destId="{8B3E6237-17D0-4597-9C27-07E8BA8447E5}" srcOrd="2" destOrd="0" presId="urn:microsoft.com/office/officeart/2018/2/layout/IconVerticalSolidList"/>
    <dgm:cxn modelId="{BCBC7785-D5BB-0140-AD3D-34DED48BC1C2}" type="presParOf" srcId="{707E377C-2CEB-4FAD-9787-407A6884A759}" destId="{49F2C697-5065-4FA2-A337-338D724D5BFC}" srcOrd="3" destOrd="0" presId="urn:microsoft.com/office/officeart/2018/2/layout/IconVerticalSolidList"/>
    <dgm:cxn modelId="{B592080B-FFF7-B349-8269-5284AC9C63A1}" type="presParOf" srcId="{708F608B-DCEB-4E39-BB3F-2F5813BF791A}" destId="{12489CD7-D892-4190-9D35-2C3B682CA661}" srcOrd="1" destOrd="0" presId="urn:microsoft.com/office/officeart/2018/2/layout/IconVerticalSolidList"/>
    <dgm:cxn modelId="{D098BADD-02FA-8246-83D2-C1465972D20B}" type="presParOf" srcId="{708F608B-DCEB-4E39-BB3F-2F5813BF791A}" destId="{F9CDEDBC-9562-489B-B99E-5238BEF39E7C}" srcOrd="2" destOrd="0" presId="urn:microsoft.com/office/officeart/2018/2/layout/IconVerticalSolidList"/>
    <dgm:cxn modelId="{C356C730-5DE6-2F49-8B6C-3D3F6D56F3CA}" type="presParOf" srcId="{F9CDEDBC-9562-489B-B99E-5238BEF39E7C}" destId="{D49884BD-F035-47DA-AC2A-03B8D9528549}" srcOrd="0" destOrd="0" presId="urn:microsoft.com/office/officeart/2018/2/layout/IconVerticalSolidList"/>
    <dgm:cxn modelId="{FBCC7CB2-A822-EB4D-9329-23D58D593A0A}" type="presParOf" srcId="{F9CDEDBC-9562-489B-B99E-5238BEF39E7C}" destId="{B14A1CBB-8047-4720-A7F1-98CFD42F1721}" srcOrd="1" destOrd="0" presId="urn:microsoft.com/office/officeart/2018/2/layout/IconVerticalSolidList"/>
    <dgm:cxn modelId="{83A1E67E-1108-354D-B71F-482934CED4AC}" type="presParOf" srcId="{F9CDEDBC-9562-489B-B99E-5238BEF39E7C}" destId="{DDE5C858-864C-4053-BD16-DE91268A99D5}" srcOrd="2" destOrd="0" presId="urn:microsoft.com/office/officeart/2018/2/layout/IconVerticalSolidList"/>
    <dgm:cxn modelId="{B89D3BA2-DA91-574B-B9AA-686F3B8484E7}" type="presParOf" srcId="{F9CDEDBC-9562-489B-B99E-5238BEF39E7C}" destId="{4187B745-301C-4B2B-97BD-EF1C3809B598}" srcOrd="3" destOrd="0" presId="urn:microsoft.com/office/officeart/2018/2/layout/IconVerticalSolidList"/>
    <dgm:cxn modelId="{16C245B5-5609-F349-BD68-37C8E178C859}" type="presParOf" srcId="{708F608B-DCEB-4E39-BB3F-2F5813BF791A}" destId="{06F1C612-4B01-43A3-AD10-D853434F5A5C}" srcOrd="3" destOrd="0" presId="urn:microsoft.com/office/officeart/2018/2/layout/IconVerticalSolidList"/>
    <dgm:cxn modelId="{9AF5110D-F780-1F40-A825-43FAA20A7BF6}" type="presParOf" srcId="{708F608B-DCEB-4E39-BB3F-2F5813BF791A}" destId="{0836EBC6-6754-4ADB-BFE3-5C6533AB25C4}" srcOrd="4" destOrd="0" presId="urn:microsoft.com/office/officeart/2018/2/layout/IconVerticalSolidList"/>
    <dgm:cxn modelId="{671A05D1-77EB-9147-8D5C-46B6C2EA3AD2}" type="presParOf" srcId="{0836EBC6-6754-4ADB-BFE3-5C6533AB25C4}" destId="{96898BC6-2695-4D9B-A675-78FF3DEF7660}" srcOrd="0" destOrd="0" presId="urn:microsoft.com/office/officeart/2018/2/layout/IconVerticalSolidList"/>
    <dgm:cxn modelId="{C3E4BDB2-D0FC-F44C-8050-A7F2C49565E7}" type="presParOf" srcId="{0836EBC6-6754-4ADB-BFE3-5C6533AB25C4}" destId="{8F272711-1A75-44B7-A562-2248A1BCD641}" srcOrd="1" destOrd="0" presId="urn:microsoft.com/office/officeart/2018/2/layout/IconVerticalSolidList"/>
    <dgm:cxn modelId="{7DB2D724-9163-5D4B-B568-2D3E415DD5E2}" type="presParOf" srcId="{0836EBC6-6754-4ADB-BFE3-5C6533AB25C4}" destId="{D6993FE4-519B-4F52-8C1A-C6804E1FCE0D}" srcOrd="2" destOrd="0" presId="urn:microsoft.com/office/officeart/2018/2/layout/IconVerticalSolidList"/>
    <dgm:cxn modelId="{AB4907F9-920E-4B42-96E8-B00F5D9C45D4}" type="presParOf" srcId="{0836EBC6-6754-4ADB-BFE3-5C6533AB25C4}" destId="{87CDFFC9-7DA0-4E56-8D4C-6AAEA307E1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C334A-A022-4C7D-88DF-924FC8ACDB88}">
      <dsp:nvSpPr>
        <dsp:cNvPr id="0" name=""/>
        <dsp:cNvSpPr/>
      </dsp:nvSpPr>
      <dsp:spPr>
        <a:xfrm>
          <a:off x="733114" y="112999"/>
          <a:ext cx="607499" cy="607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5231A6-1DE7-49FF-B9AA-F5E28BAFECA0}">
      <dsp:nvSpPr>
        <dsp:cNvPr id="0" name=""/>
        <dsp:cNvSpPr/>
      </dsp:nvSpPr>
      <dsp:spPr>
        <a:xfrm>
          <a:off x="361864" y="923001"/>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What to think about before doing social</a:t>
          </a:r>
        </a:p>
      </dsp:txBody>
      <dsp:txXfrm>
        <a:off x="361864" y="923001"/>
        <a:ext cx="1349999" cy="540000"/>
      </dsp:txXfrm>
    </dsp:sp>
    <dsp:sp modelId="{FE09EFA1-0BC8-4E09-823C-46A12310669D}">
      <dsp:nvSpPr>
        <dsp:cNvPr id="0" name=""/>
        <dsp:cNvSpPr/>
      </dsp:nvSpPr>
      <dsp:spPr>
        <a:xfrm>
          <a:off x="2319363" y="112999"/>
          <a:ext cx="607499" cy="607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57CE6C-E1CA-4DB7-8641-C8E2A4988AAE}">
      <dsp:nvSpPr>
        <dsp:cNvPr id="0" name=""/>
        <dsp:cNvSpPr/>
      </dsp:nvSpPr>
      <dsp:spPr>
        <a:xfrm>
          <a:off x="1948114" y="923001"/>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Some commonalities across different platforms</a:t>
          </a:r>
        </a:p>
      </dsp:txBody>
      <dsp:txXfrm>
        <a:off x="1948114" y="923001"/>
        <a:ext cx="1349999" cy="540000"/>
      </dsp:txXfrm>
    </dsp:sp>
    <dsp:sp modelId="{B4046EF9-773E-40C5-A90F-D35A75BD7BDC}">
      <dsp:nvSpPr>
        <dsp:cNvPr id="0" name=""/>
        <dsp:cNvSpPr/>
      </dsp:nvSpPr>
      <dsp:spPr>
        <a:xfrm>
          <a:off x="1526239" y="1800502"/>
          <a:ext cx="607499" cy="607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5D19A9-3000-41E0-8FAF-B0E9801F83B7}">
      <dsp:nvSpPr>
        <dsp:cNvPr id="0" name=""/>
        <dsp:cNvSpPr/>
      </dsp:nvSpPr>
      <dsp:spPr>
        <a:xfrm>
          <a:off x="1154989" y="2610504"/>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Quick tour of major platforms</a:t>
          </a:r>
        </a:p>
      </dsp:txBody>
      <dsp:txXfrm>
        <a:off x="1154989" y="2610504"/>
        <a:ext cx="1349999" cy="54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425E2-6FC6-4671-AD1A-0513D2E9CA6B}">
      <dsp:nvSpPr>
        <dsp:cNvPr id="0" name=""/>
        <dsp:cNvSpPr/>
      </dsp:nvSpPr>
      <dsp:spPr>
        <a:xfrm>
          <a:off x="0" y="538"/>
          <a:ext cx="4726201" cy="1259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FB1FA-7A22-4A55-AE49-83D3E4914E5E}">
      <dsp:nvSpPr>
        <dsp:cNvPr id="0" name=""/>
        <dsp:cNvSpPr/>
      </dsp:nvSpPr>
      <dsp:spPr>
        <a:xfrm>
          <a:off x="380979" y="283911"/>
          <a:ext cx="692690" cy="6926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C107A-E3D0-4D9C-969D-D9607F5DD59B}">
      <dsp:nvSpPr>
        <dsp:cNvPr id="0" name=""/>
        <dsp:cNvSpPr/>
      </dsp:nvSpPr>
      <dsp:spPr>
        <a:xfrm>
          <a:off x="1454649" y="538"/>
          <a:ext cx="3271551" cy="12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90" tIns="133290" rIns="133290" bIns="133290" numCol="1" spcCol="1270" anchor="ctr" anchorCtr="0">
          <a:noAutofit/>
        </a:bodyPr>
        <a:lstStyle/>
        <a:p>
          <a:pPr marL="0" lvl="0" indent="0" algn="l" defTabSz="1111250">
            <a:lnSpc>
              <a:spcPct val="90000"/>
            </a:lnSpc>
            <a:spcBef>
              <a:spcPct val="0"/>
            </a:spcBef>
            <a:spcAft>
              <a:spcPct val="35000"/>
            </a:spcAft>
            <a:buNone/>
          </a:pPr>
          <a:r>
            <a:rPr lang="en-US" sz="2500" kern="1200"/>
            <a:t>Social space</a:t>
          </a:r>
        </a:p>
      </dsp:txBody>
      <dsp:txXfrm>
        <a:off x="1454649" y="538"/>
        <a:ext cx="3271551" cy="1259437"/>
      </dsp:txXfrm>
    </dsp:sp>
    <dsp:sp modelId="{FAD78BB3-E84E-4C8B-9193-BD77FA419018}">
      <dsp:nvSpPr>
        <dsp:cNvPr id="0" name=""/>
        <dsp:cNvSpPr/>
      </dsp:nvSpPr>
      <dsp:spPr>
        <a:xfrm>
          <a:off x="0" y="1574834"/>
          <a:ext cx="4726201" cy="1259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B3B2B-344B-4FCB-9E0F-AC7E428D49CB}">
      <dsp:nvSpPr>
        <dsp:cNvPr id="0" name=""/>
        <dsp:cNvSpPr/>
      </dsp:nvSpPr>
      <dsp:spPr>
        <a:xfrm>
          <a:off x="380979" y="1858207"/>
          <a:ext cx="692690" cy="692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9A10BE-3ADB-44A3-8A0E-7220E4A846A9}">
      <dsp:nvSpPr>
        <dsp:cNvPr id="0" name=""/>
        <dsp:cNvSpPr/>
      </dsp:nvSpPr>
      <dsp:spPr>
        <a:xfrm>
          <a:off x="1454649" y="1574834"/>
          <a:ext cx="3271551" cy="12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90" tIns="133290" rIns="133290" bIns="133290" numCol="1" spcCol="1270" anchor="ctr" anchorCtr="0">
          <a:noAutofit/>
        </a:bodyPr>
        <a:lstStyle/>
        <a:p>
          <a:pPr marL="0" lvl="0" indent="0" algn="l" defTabSz="1111250">
            <a:lnSpc>
              <a:spcPct val="90000"/>
            </a:lnSpc>
            <a:spcBef>
              <a:spcPct val="0"/>
            </a:spcBef>
            <a:spcAft>
              <a:spcPct val="35000"/>
            </a:spcAft>
            <a:buNone/>
          </a:pPr>
          <a:r>
            <a:rPr lang="en-US" sz="2500" kern="1200"/>
            <a:t>“Brand voice” vs. personal use</a:t>
          </a:r>
        </a:p>
      </dsp:txBody>
      <dsp:txXfrm>
        <a:off x="1454649" y="1574834"/>
        <a:ext cx="3271551" cy="1259437"/>
      </dsp:txXfrm>
    </dsp:sp>
    <dsp:sp modelId="{7112254A-45CB-461D-A02B-79DC591A8D65}">
      <dsp:nvSpPr>
        <dsp:cNvPr id="0" name=""/>
        <dsp:cNvSpPr/>
      </dsp:nvSpPr>
      <dsp:spPr>
        <a:xfrm>
          <a:off x="0" y="3149130"/>
          <a:ext cx="4726201" cy="1259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205F9-0008-433B-AF23-3DF27B513F7E}">
      <dsp:nvSpPr>
        <dsp:cNvPr id="0" name=""/>
        <dsp:cNvSpPr/>
      </dsp:nvSpPr>
      <dsp:spPr>
        <a:xfrm>
          <a:off x="380979" y="3432504"/>
          <a:ext cx="692690" cy="692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AB4EF-BD5E-4A72-8274-75C69BEFF3FB}">
      <dsp:nvSpPr>
        <dsp:cNvPr id="0" name=""/>
        <dsp:cNvSpPr/>
      </dsp:nvSpPr>
      <dsp:spPr>
        <a:xfrm>
          <a:off x="1454649" y="3149130"/>
          <a:ext cx="3271551" cy="12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90" tIns="133290" rIns="133290" bIns="133290" numCol="1" spcCol="1270" anchor="ctr" anchorCtr="0">
          <a:noAutofit/>
        </a:bodyPr>
        <a:lstStyle/>
        <a:p>
          <a:pPr marL="0" lvl="0" indent="0" algn="l" defTabSz="1111250">
            <a:lnSpc>
              <a:spcPct val="90000"/>
            </a:lnSpc>
            <a:spcBef>
              <a:spcPct val="0"/>
            </a:spcBef>
            <a:spcAft>
              <a:spcPct val="35000"/>
            </a:spcAft>
            <a:buNone/>
          </a:pPr>
          <a:r>
            <a:rPr lang="en-US" sz="2500" kern="1200"/>
            <a:t>Algorithmic</a:t>
          </a:r>
        </a:p>
      </dsp:txBody>
      <dsp:txXfrm>
        <a:off x="1454649" y="3149130"/>
        <a:ext cx="3271551" cy="1259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C9DE6-A30E-432D-BE61-6A14D055851C}">
      <dsp:nvSpPr>
        <dsp:cNvPr id="0" name=""/>
        <dsp:cNvSpPr/>
      </dsp:nvSpPr>
      <dsp:spPr>
        <a:xfrm>
          <a:off x="0" y="538"/>
          <a:ext cx="4726201" cy="1259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0886F-D011-4133-A03A-957963BE5228}">
      <dsp:nvSpPr>
        <dsp:cNvPr id="0" name=""/>
        <dsp:cNvSpPr/>
      </dsp:nvSpPr>
      <dsp:spPr>
        <a:xfrm>
          <a:off x="380979" y="283911"/>
          <a:ext cx="692690" cy="692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2C697-5065-4FA2-A337-338D724D5BFC}">
      <dsp:nvSpPr>
        <dsp:cNvPr id="0" name=""/>
        <dsp:cNvSpPr/>
      </dsp:nvSpPr>
      <dsp:spPr>
        <a:xfrm>
          <a:off x="1454649" y="538"/>
          <a:ext cx="3271551" cy="12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90" tIns="133290" rIns="133290" bIns="133290" numCol="1" spcCol="1270" anchor="ctr" anchorCtr="0">
          <a:noAutofit/>
        </a:bodyPr>
        <a:lstStyle/>
        <a:p>
          <a:pPr marL="0" lvl="0" indent="0" algn="l" defTabSz="1111250">
            <a:lnSpc>
              <a:spcPct val="100000"/>
            </a:lnSpc>
            <a:spcBef>
              <a:spcPct val="0"/>
            </a:spcBef>
            <a:spcAft>
              <a:spcPct val="35000"/>
            </a:spcAft>
            <a:buNone/>
          </a:pPr>
          <a:r>
            <a:rPr lang="en-US" sz="2500" kern="1200"/>
            <a:t>Mobile</a:t>
          </a:r>
        </a:p>
      </dsp:txBody>
      <dsp:txXfrm>
        <a:off x="1454649" y="538"/>
        <a:ext cx="3271551" cy="1259437"/>
      </dsp:txXfrm>
    </dsp:sp>
    <dsp:sp modelId="{D49884BD-F035-47DA-AC2A-03B8D9528549}">
      <dsp:nvSpPr>
        <dsp:cNvPr id="0" name=""/>
        <dsp:cNvSpPr/>
      </dsp:nvSpPr>
      <dsp:spPr>
        <a:xfrm>
          <a:off x="0" y="1574834"/>
          <a:ext cx="4726201" cy="1259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A1CBB-8047-4720-A7F1-98CFD42F1721}">
      <dsp:nvSpPr>
        <dsp:cNvPr id="0" name=""/>
        <dsp:cNvSpPr/>
      </dsp:nvSpPr>
      <dsp:spPr>
        <a:xfrm>
          <a:off x="380979" y="1858207"/>
          <a:ext cx="692690" cy="69269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7B745-301C-4B2B-97BD-EF1C3809B598}">
      <dsp:nvSpPr>
        <dsp:cNvPr id="0" name=""/>
        <dsp:cNvSpPr/>
      </dsp:nvSpPr>
      <dsp:spPr>
        <a:xfrm>
          <a:off x="1454649" y="1574834"/>
          <a:ext cx="3271551" cy="12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90" tIns="133290" rIns="133290" bIns="133290" numCol="1" spcCol="1270" anchor="ctr" anchorCtr="0">
          <a:noAutofit/>
        </a:bodyPr>
        <a:lstStyle/>
        <a:p>
          <a:pPr marL="0" lvl="0" indent="0" algn="l" defTabSz="1111250">
            <a:lnSpc>
              <a:spcPct val="100000"/>
            </a:lnSpc>
            <a:spcBef>
              <a:spcPct val="0"/>
            </a:spcBef>
            <a:spcAft>
              <a:spcPct val="35000"/>
            </a:spcAft>
            <a:buNone/>
          </a:pPr>
          <a:r>
            <a:rPr lang="en-US" sz="2500" kern="1200" dirty="0"/>
            <a:t>Hashtags</a:t>
          </a:r>
        </a:p>
      </dsp:txBody>
      <dsp:txXfrm>
        <a:off x="1454649" y="1574834"/>
        <a:ext cx="3271551" cy="1259437"/>
      </dsp:txXfrm>
    </dsp:sp>
    <dsp:sp modelId="{96898BC6-2695-4D9B-A675-78FF3DEF7660}">
      <dsp:nvSpPr>
        <dsp:cNvPr id="0" name=""/>
        <dsp:cNvSpPr/>
      </dsp:nvSpPr>
      <dsp:spPr>
        <a:xfrm>
          <a:off x="0" y="3149130"/>
          <a:ext cx="4726201" cy="1259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72711-1A75-44B7-A562-2248A1BCD641}">
      <dsp:nvSpPr>
        <dsp:cNvPr id="0" name=""/>
        <dsp:cNvSpPr/>
      </dsp:nvSpPr>
      <dsp:spPr>
        <a:xfrm>
          <a:off x="380979" y="3432504"/>
          <a:ext cx="692690" cy="69269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CDFFC9-7DA0-4E56-8D4C-6AAEA307E190}">
      <dsp:nvSpPr>
        <dsp:cNvPr id="0" name=""/>
        <dsp:cNvSpPr/>
      </dsp:nvSpPr>
      <dsp:spPr>
        <a:xfrm>
          <a:off x="1454649" y="3149130"/>
          <a:ext cx="3271551" cy="12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90" tIns="133290" rIns="133290" bIns="133290" numCol="1" spcCol="1270" anchor="ctr" anchorCtr="0">
          <a:noAutofit/>
        </a:bodyPr>
        <a:lstStyle/>
        <a:p>
          <a:pPr marL="0" lvl="0" indent="0" algn="l" defTabSz="1111250">
            <a:lnSpc>
              <a:spcPct val="100000"/>
            </a:lnSpc>
            <a:spcBef>
              <a:spcPct val="0"/>
            </a:spcBef>
            <a:spcAft>
              <a:spcPct val="35000"/>
            </a:spcAft>
            <a:buNone/>
          </a:pPr>
          <a:r>
            <a:rPr lang="en-US" sz="2500" kern="1200"/>
            <a:t>Mentions / tags</a:t>
          </a:r>
        </a:p>
      </dsp:txBody>
      <dsp:txXfrm>
        <a:off x="1454649" y="3149130"/>
        <a:ext cx="3271551" cy="125943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nlineharassmentfieldmanual.pen.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nlineharassmentfieldmanual.pen.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All right, now I am going to give a very quick survey through some of the major platforms. Please keep in mind that these are rough guidelines, not gospel, and I am just scratching the surface</a:t>
            </a:r>
          </a:p>
          <a:p>
            <a:endParaRPr lang="en-US" dirty="0"/>
          </a:p>
        </p:txBody>
      </p:sp>
    </p:spTree>
    <p:extLst>
      <p:ext uri="{BB962C8B-B14F-4D97-AF65-F5344CB8AC3E}">
        <p14:creationId xmlns:p14="http://schemas.microsoft.com/office/powerpoint/2010/main" val="239712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aee2f16f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aee2f16f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quick caveat -- There are a lot of differences in how people use social media based on where they are in the world, and even pulling together “quick demographic information” can be tricky and hard to generalize. For example. globally Facebook’s audience skews male, but when you look at the United States, women are the dominant group. And then if you start to dig into smaller geographic </a:t>
            </a:r>
            <a:r>
              <a:rPr lang="en-US" dirty="0" err="1"/>
              <a:t>reion</a:t>
            </a:r>
            <a:r>
              <a:rPr lang="en-US" dirty="0"/>
              <a:t>, or more psychometric categorizations, there’s going to be a lot of nuance to the specific audiences. So wherever you are operating, I would encourage you to dig deeper. I pulled these stats from a 2021 report by </a:t>
            </a:r>
            <a:r>
              <a:rPr lang="en-US" dirty="0" err="1"/>
              <a:t>hootsuite</a:t>
            </a:r>
            <a:r>
              <a:rPr lang="en-US" dirty="0"/>
              <a:t> and the link will be in the presentation when it gets sent around. And I really would welcome you to chime in on the chat if you see trends or patterns that are different in your region so that participant’s today can benefit from that knowledge as well. </a:t>
            </a:r>
          </a:p>
        </p:txBody>
      </p:sp>
    </p:spTree>
    <p:extLst>
      <p:ext uri="{BB962C8B-B14F-4D97-AF65-F5344CB8AC3E}">
        <p14:creationId xmlns:p14="http://schemas.microsoft.com/office/powerpoint/2010/main" val="60744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aee2f16f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aee2f16f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Facbeook</a:t>
            </a:r>
            <a:r>
              <a:rPr lang="en" dirty="0"/>
              <a:t> -- the big one. Facebook has more monthly users than the population of China and India combined. If you look across the user base, it’s pretty well distributed across all ages -- but if someone in the 55-64 or 65+ demo is on a social media site, it’s most likely Facebook. Facebook cuts across more demographics than any other platforms also in terms of education and urban/suburban/rural divide.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Key product to know about: </a:t>
            </a:r>
            <a:endParaRPr dirty="0">
              <a:solidFill>
                <a:schemeClr val="dk1"/>
              </a:solidFill>
            </a:endParaRPr>
          </a:p>
          <a:p>
            <a:pPr marL="457200" lvl="0" indent="-298450" algn="l" rtl="0">
              <a:spcBef>
                <a:spcPts val="0"/>
              </a:spcBef>
              <a:spcAft>
                <a:spcPts val="0"/>
              </a:spcAft>
              <a:buClr>
                <a:schemeClr val="dk1"/>
              </a:buClr>
              <a:buSzPts val="1100"/>
              <a:buChar char="-"/>
            </a:pPr>
            <a:endParaRPr dirty="0">
              <a:solidFill>
                <a:schemeClr val="dk1"/>
              </a:solidFill>
            </a:endParaRP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 dirty="0">
                <a:solidFill>
                  <a:schemeClr val="dk1"/>
                </a:solidFill>
              </a:rPr>
              <a:t>Facebook pages -- Most publisher content is coming through a Facebook page. </a:t>
            </a:r>
            <a:r>
              <a:rPr lang="en-US" dirty="0"/>
              <a:t>A lot of best practice sites will recommend something much shorter, like 50-80 characters, but we at Knowable have been posting stuff that’s much longer and seen that do better than our shorter stuff, so it’s really worth exploring more with your own audience. Images and video tend to get pushed on Facebook, although those aren’t necessarily driving traffic back to your site. </a:t>
            </a:r>
            <a:endParaRPr lang="en"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Facebook groups -- In the last few years, Facebook has really gravitated towards “groups” as a main way of engaging users on the platform. If you are considering building one, keep in mind that groups take moderation to keep them lively and engaged and civil, so be prepared to invest time and make sure you know why you’re starting one. A less intensive way of tapping into groups would be contacting or partnering with an existing one. </a:t>
            </a:r>
          </a:p>
          <a:p>
            <a:pPr marL="0" lvl="0" indent="0" algn="l" rtl="0">
              <a:spcBef>
                <a:spcPts val="0"/>
              </a:spcBef>
              <a:spcAft>
                <a:spcPts val="0"/>
              </a:spcAft>
              <a:buNone/>
            </a:pPr>
            <a:endParaRPr dirty="0"/>
          </a:p>
          <a:p>
            <a:pPr marL="457200" lvl="0" indent="-298450" algn="l" rtl="0">
              <a:spcBef>
                <a:spcPts val="0"/>
              </a:spcBef>
              <a:spcAft>
                <a:spcPts val="0"/>
              </a:spcAft>
              <a:buSzPts val="1100"/>
              <a:buChar char="-"/>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aee2f16f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aee2f16f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Twitter! The preferred platform of journalists. Quick and newsy.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One interesting report from a Pew study-- 80% of all tweets come from about 10% of users. </a:t>
            </a:r>
            <a:endParaRPr dirty="0"/>
          </a:p>
          <a:p>
            <a:pPr marL="0" lvl="0" indent="0" algn="l" rtl="0">
              <a:spcBef>
                <a:spcPts val="0"/>
              </a:spcBef>
              <a:spcAft>
                <a:spcPts val="0"/>
              </a:spcAft>
              <a:buNone/>
            </a:pPr>
            <a:r>
              <a:rPr lang="en" dirty="0"/>
              <a:t>Key products to know: </a:t>
            </a:r>
            <a:endParaRPr dirty="0"/>
          </a:p>
          <a:p>
            <a:pPr marL="457200" lvl="0" indent="-298450" algn="l" rtl="0">
              <a:spcBef>
                <a:spcPts val="0"/>
              </a:spcBef>
              <a:spcAft>
                <a:spcPts val="0"/>
              </a:spcAft>
              <a:buSzPts val="1100"/>
              <a:buChar char="-"/>
            </a:pPr>
            <a:r>
              <a:rPr lang="en" dirty="0"/>
              <a:t>Tweets – </a:t>
            </a:r>
            <a:r>
              <a:rPr lang="en-US" dirty="0"/>
              <a:t>280 characters, less if you include a link</a:t>
            </a:r>
            <a:endParaRPr dirty="0"/>
          </a:p>
          <a:p>
            <a:pPr marL="457200" lvl="0" indent="-298450" algn="l" rtl="0">
              <a:spcBef>
                <a:spcPts val="0"/>
              </a:spcBef>
              <a:spcAft>
                <a:spcPts val="0"/>
              </a:spcAft>
              <a:buSzPts val="1100"/>
              <a:buChar char="-"/>
            </a:pPr>
            <a:r>
              <a:rPr lang="en" dirty="0"/>
              <a:t>Threads -- If you’re posting multiple tweets that weave together into a narrative, </a:t>
            </a:r>
            <a:r>
              <a:rPr lang="en" dirty="0" err="1"/>
              <a:t>you’lll</a:t>
            </a:r>
            <a:r>
              <a:rPr lang="en" dirty="0"/>
              <a:t> want to keep these in a “thread”</a:t>
            </a:r>
          </a:p>
          <a:p>
            <a:pPr marL="457200" lvl="0" indent="-298450" algn="l" rtl="0">
              <a:spcBef>
                <a:spcPts val="0"/>
              </a:spcBef>
              <a:spcAft>
                <a:spcPts val="0"/>
              </a:spcAft>
              <a:buSzPts val="1100"/>
              <a:buChar char="-"/>
            </a:pPr>
            <a:r>
              <a:rPr lang="en" dirty="0"/>
              <a:t>Quote Retweet – is a way to “retweet” someone while putting your own commentary on </a:t>
            </a:r>
            <a:r>
              <a:rPr lang="en-US" dirty="0"/>
              <a:t>I</a:t>
            </a:r>
            <a:endParaRPr lang="en" dirty="0"/>
          </a:p>
          <a:p>
            <a:pPr marL="457200" lvl="0" indent="-298450" algn="l" rtl="0">
              <a:spcBef>
                <a:spcPts val="0"/>
              </a:spcBef>
              <a:spcAft>
                <a:spcPts val="0"/>
              </a:spcAft>
              <a:buSzPts val="1100"/>
              <a:buChar char="-"/>
            </a:pPr>
            <a:r>
              <a:rPr lang="en" dirty="0"/>
              <a:t>I would really recommend trying</a:t>
            </a:r>
            <a:r>
              <a:rPr lang="en-US" dirty="0" err="1"/>
              <a:t>Tweetdeck</a:t>
            </a:r>
            <a:r>
              <a:rPr lang="en-US" dirty="0"/>
              <a:t> -- currently a free product that’s great for a Twitter power user. If you find just a regular feed overwhelming, this could either help or drive you even more up the wall, depending on how you use it. It’s a way that you can set up feeds for different hashtags, or lists, or even if you just want to follow one feed of just your own publication you can do that</a:t>
            </a:r>
          </a:p>
          <a:p>
            <a:pPr marL="457200" lvl="0" indent="-298450" algn="l" rtl="0">
              <a:spcBef>
                <a:spcPts val="0"/>
              </a:spcBef>
              <a:spcAft>
                <a:spcPts val="0"/>
              </a:spcAft>
              <a:buSzPts val="1100"/>
              <a:buChar char="-"/>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aee2f16f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aee2f16f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Instagram -- it’s owned by Facebook. </a:t>
            </a:r>
            <a:r>
              <a:rPr lang="en" dirty="0" err="1"/>
              <a:t>THe</a:t>
            </a:r>
            <a:r>
              <a:rPr lang="en" dirty="0"/>
              <a:t> audience tends to be a bit younger -- think millennials and Gen Z, so teens through late 30s, although the userbase is broadening. </a:t>
            </a:r>
            <a:endParaRPr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Known for really beautiful or aspirational imagery. Although Will note that there has been shift, particularly in the last year, to having these all text, multiple image carousel posts that are almost like small </a:t>
            </a:r>
            <a:r>
              <a:rPr lang="en-US" dirty="0" err="1"/>
              <a:t>powerpoints</a:t>
            </a:r>
            <a:r>
              <a:rPr lang="en-US" dirty="0"/>
              <a:t> explaining an issue.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Besides just regular posts two </a:t>
            </a:r>
            <a:r>
              <a:rPr lang="en-US" dirty="0" err="1"/>
              <a:t>conetnt</a:t>
            </a:r>
            <a:r>
              <a:rPr lang="en-US" dirty="0"/>
              <a:t> types to know about. </a:t>
            </a:r>
          </a:p>
          <a:p>
            <a:pPr marL="0" lvl="0" indent="0" algn="l" rtl="0">
              <a:spcBef>
                <a:spcPts val="0"/>
              </a:spcBef>
              <a:spcAft>
                <a:spcPts val="0"/>
              </a:spcAft>
              <a:buNone/>
            </a:pPr>
            <a:endParaRPr lang="en-US" dirty="0"/>
          </a:p>
          <a:p>
            <a:pPr marL="457200" lvl="0" indent="-298450" algn="l" rtl="0">
              <a:spcBef>
                <a:spcPts val="0"/>
              </a:spcBef>
              <a:spcAft>
                <a:spcPts val="0"/>
              </a:spcAft>
              <a:buSzPts val="1100"/>
              <a:buChar char="-"/>
            </a:pPr>
            <a:r>
              <a:rPr lang="en" dirty="0"/>
              <a:t>Stories: I mentioned these earlier it’s an ephemeral piece of content, meaning it’s set to expire after 24 hours. These can be videos, a still image, or you can share posts into your story. There are a lot of really fun native tools in Stories like polls, quizzes and questions that help make them more interactive. </a:t>
            </a:r>
            <a:endParaRPr dirty="0"/>
          </a:p>
          <a:p>
            <a:pPr marL="457200" lvl="0" indent="-298450" algn="l" rtl="0">
              <a:spcBef>
                <a:spcPts val="0"/>
              </a:spcBef>
              <a:spcAft>
                <a:spcPts val="0"/>
              </a:spcAft>
              <a:buSzPts val="1100"/>
              <a:buChar char="-"/>
            </a:pPr>
            <a:r>
              <a:rPr lang="en" dirty="0"/>
              <a:t>Reels: Instagram is pushing this one pretty hard recently -- it’s a </a:t>
            </a:r>
            <a:r>
              <a:rPr lang="en" dirty="0" err="1"/>
              <a:t>TikTok</a:t>
            </a:r>
            <a:r>
              <a:rPr lang="en" dirty="0"/>
              <a:t> clone, with very short, fun videos.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aee2f16f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aee2f16f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Reddit is the front page of the internet. In general, the majority of users are young &amp; male, although there may be pockets where this isn’t the case.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It’s actually made up of thousands of subreddits dedicated to a particular topic. Posts can be upvoted or downvoted.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If there’s one thing to take away about Reddit, it would be -- permission is always better than forgiveness. The subreddits are moderated by volunteer mods who get to make the rules for each subreddit, and it will different for each one. A lot of them are very hostile to “brands” coming in, which includes publishers. I’ve been told by at least one subreddit that if I posted anything there, they would just block our whole domain so no one could post stuff.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Products to be aware of: </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Content notes: </a:t>
            </a:r>
            <a:endParaRPr dirty="0"/>
          </a:p>
          <a:p>
            <a:pPr marL="457200" lvl="0" indent="-298450" algn="l" rtl="0">
              <a:spcBef>
                <a:spcPts val="0"/>
              </a:spcBef>
              <a:spcAft>
                <a:spcPts val="0"/>
              </a:spcAft>
              <a:buSzPts val="1100"/>
              <a:buChar char="-"/>
            </a:pPr>
            <a:r>
              <a:rPr lang="en" dirty="0"/>
              <a:t>Lifespan of a post</a:t>
            </a:r>
            <a:endParaRPr dirty="0"/>
          </a:p>
          <a:p>
            <a:pPr marL="457200" lvl="0" indent="-298450" algn="l" rtl="0">
              <a:spcBef>
                <a:spcPts val="0"/>
              </a:spcBef>
              <a:spcAft>
                <a:spcPts val="0"/>
              </a:spcAft>
              <a:buClr>
                <a:schemeClr val="dk1"/>
              </a:buClr>
              <a:buSzPts val="1100"/>
              <a:buChar char="-"/>
            </a:pPr>
            <a:r>
              <a:rPr lang="en" dirty="0">
                <a:solidFill>
                  <a:schemeClr val="dk1"/>
                </a:solidFill>
              </a:rPr>
              <a:t>AMA or Ask me </a:t>
            </a:r>
            <a:r>
              <a:rPr lang="en" dirty="0" err="1">
                <a:solidFill>
                  <a:schemeClr val="dk1"/>
                </a:solidFill>
              </a:rPr>
              <a:t>Aything</a:t>
            </a:r>
            <a:r>
              <a:rPr lang="en" dirty="0">
                <a:solidFill>
                  <a:schemeClr val="dk1"/>
                </a:solidFill>
              </a:rPr>
              <a:t> is an interactive online Q&amp;A</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aee2f16f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aee2f16f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Pinterst</a:t>
            </a:r>
            <a:r>
              <a:rPr lang="en" dirty="0"/>
              <a:t> is overwhelmingly female, and spans the age groups.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aee2f16f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aee2f16f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LinkedIn, owned by Microsoft The resume of the internet. [Use the dog meme]. The user base for this set tends to be more highly educated -- think white collar professionals.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Key products: </a:t>
            </a:r>
            <a:endParaRPr dirty="0"/>
          </a:p>
          <a:p>
            <a:pPr marL="457200" lvl="0" indent="-298450" algn="l" rtl="0">
              <a:spcBef>
                <a:spcPts val="0"/>
              </a:spcBef>
              <a:spcAft>
                <a:spcPts val="0"/>
              </a:spcAft>
              <a:buSzPts val="1100"/>
              <a:buChar char="-"/>
            </a:pPr>
            <a:r>
              <a:rPr lang="en" dirty="0"/>
              <a:t>Business page / showcase page -- you can set up a page for your publication, and if you have a parent organization, this can be a subset called a showcase page. </a:t>
            </a:r>
          </a:p>
          <a:p>
            <a:pPr marL="457200" lvl="0" indent="-298450" algn="l" rtl="0">
              <a:spcBef>
                <a:spcPts val="0"/>
              </a:spcBef>
              <a:spcAft>
                <a:spcPts val="0"/>
              </a:spcAft>
              <a:buSzPts val="1100"/>
              <a:buChar char="-"/>
            </a:pPr>
            <a:r>
              <a:rPr lang="en" dirty="0"/>
              <a:t>News curators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Content notes: </a:t>
            </a:r>
            <a:endParaRPr dirty="0"/>
          </a:p>
          <a:p>
            <a:pPr marL="457200" lvl="0" indent="-298450" algn="l" rtl="0">
              <a:spcBef>
                <a:spcPts val="0"/>
              </a:spcBef>
              <a:spcAft>
                <a:spcPts val="0"/>
              </a:spcAft>
              <a:buSzPts val="1100"/>
              <a:buChar char="-"/>
            </a:pPr>
            <a:r>
              <a:rPr lang="en" dirty="0">
                <a:solidFill>
                  <a:schemeClr val="dk1"/>
                </a:solidFill>
              </a:rPr>
              <a:t>This meme, which is actually a derivative of one written by an Ogilvy copywriter, encapsulates the sort of tone you tend to see on the platform.</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Good for business coverage, industry coverage, work-related stuff</a:t>
            </a: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Scary good algorithm</a:t>
            </a:r>
          </a:p>
        </p:txBody>
      </p:sp>
    </p:spTree>
    <p:extLst>
      <p:ext uri="{BB962C8B-B14F-4D97-AF65-F5344CB8AC3E}">
        <p14:creationId xmlns:p14="http://schemas.microsoft.com/office/powerpoint/2010/main" val="1195061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do want to flag that messaging apps are also huge, particularly </a:t>
            </a:r>
            <a:r>
              <a:rPr lang="en-US" dirty="0" err="1"/>
              <a:t>WhatApp</a:t>
            </a:r>
            <a:r>
              <a:rPr lang="en-US" dirty="0"/>
              <a:t> </a:t>
            </a:r>
            <a:r>
              <a:rPr lang="en-US" dirty="0" err="1"/>
              <a:t>outsid</a:t>
            </a:r>
            <a:r>
              <a:rPr lang="en-US" dirty="0"/>
              <a:t> of the united States. I haven’t personally done a lot of work with trying to do audience engagement through messaging apps, but I do want to make sur </a:t>
            </a:r>
            <a:r>
              <a:rPr lang="en-US" dirty="0" err="1"/>
              <a:t>eyou</a:t>
            </a:r>
            <a:r>
              <a:rPr lang="en-US" dirty="0"/>
              <a:t> have it on your radar. </a:t>
            </a:r>
          </a:p>
        </p:txBody>
      </p:sp>
    </p:spTree>
    <p:extLst>
      <p:ext uri="{BB962C8B-B14F-4D97-AF65-F5344CB8AC3E}">
        <p14:creationId xmlns:p14="http://schemas.microsoft.com/office/powerpoint/2010/main" val="27879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aee2f16f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aee2f16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what I am going to do today is provide a “101” to talk about some of the very basics of social media. You really could do an </a:t>
            </a:r>
            <a:r>
              <a:rPr lang="en" dirty="0" err="1"/>
              <a:t>indepth</a:t>
            </a:r>
            <a:r>
              <a:rPr lang="en" dirty="0"/>
              <a:t> webinar on any number of the topics in this presentation, but </a:t>
            </a:r>
            <a:r>
              <a:rPr lang="en-US" dirty="0"/>
              <a:t>I</a:t>
            </a:r>
            <a:r>
              <a:rPr lang="en" dirty="0"/>
              <a:t>’m aiming for breadth instead of depth to help give you an overview of what some of your options are when it comes to social media.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First, I’ll be going through a few things you should think about before you even start doing social</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Second, a few basic “things to know” that apply to most of the different platforms you might be using</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And third, a quick tour of some of the major platforms with just a handful of things to know about each one.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We are taking audience questions, so if any particular item catches your attention and you want to ask a follow-up question, please do. </a:t>
            </a:r>
            <a:r>
              <a:rPr lang="en-US" dirty="0" err="1"/>
              <a:t>Chaseedaw</a:t>
            </a:r>
            <a:r>
              <a:rPr lang="en-US" dirty="0"/>
              <a:t> and </a:t>
            </a:r>
            <a:r>
              <a:rPr lang="en-US" dirty="0" err="1"/>
              <a:t>Sukee</a:t>
            </a:r>
            <a:r>
              <a:rPr lang="en-US" dirty="0"/>
              <a:t> will also be going into more depth with some of these topics during their presentations. And if you are doing anything interesting yourself on any of these platforms, or know of additional resources that you think others would benefit from, please feel free to drop those in the chat and share. </a:t>
            </a:r>
            <a:endParaRPr lang="en" dirty="0"/>
          </a:p>
          <a:p>
            <a:pPr marL="0" lvl="0" indent="0" algn="l" rtl="0">
              <a:spcBef>
                <a:spcPts val="0"/>
              </a:spcBef>
              <a:spcAft>
                <a:spcPts val="0"/>
              </a:spcAft>
              <a:buNone/>
            </a:pP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Snapchat – still top app for teenagers / Gen Z</a:t>
            </a:r>
          </a:p>
          <a:p>
            <a:r>
              <a:rPr lang="en-US" dirty="0" err="1"/>
              <a:t>Nextdoor</a:t>
            </a:r>
            <a:r>
              <a:rPr lang="en-US" dirty="0"/>
              <a:t> – </a:t>
            </a:r>
            <a:r>
              <a:rPr lang="en-US" dirty="0" err="1"/>
              <a:t>ifyou’re</a:t>
            </a:r>
            <a:r>
              <a:rPr lang="en-US" dirty="0"/>
              <a:t> doing local news</a:t>
            </a:r>
          </a:p>
          <a:p>
            <a:r>
              <a:rPr lang="en-US" dirty="0"/>
              <a:t>Tumblr – this microblogging platform is still around but not nearly as popular</a:t>
            </a:r>
          </a:p>
          <a:p>
            <a:r>
              <a:rPr lang="en-US" dirty="0" err="1"/>
              <a:t>Clkubhouse</a:t>
            </a:r>
            <a:r>
              <a:rPr lang="en-US" dirty="0"/>
              <a:t> – audio only platform. (You could argue that Discord is in a similar vein although not quite) </a:t>
            </a:r>
          </a:p>
          <a:p>
            <a:r>
              <a:rPr lang="en-US" dirty="0"/>
              <a:t>YouTube – whole other ball game. It is one of the top sources of news for a lot of people so it is worth keeping in mind</a:t>
            </a:r>
          </a:p>
        </p:txBody>
      </p:sp>
    </p:spTree>
    <p:extLst>
      <p:ext uri="{BB962C8B-B14F-4D97-AF65-F5344CB8AC3E}">
        <p14:creationId xmlns:p14="http://schemas.microsoft.com/office/powerpoint/2010/main" val="3751116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Even if you aren’t planning on building a big robust influencer brand out of yourself after this, I would still recommend doing some digital security </a:t>
            </a:r>
            <a:r>
              <a:rPr lang="en-US" dirty="0" err="1"/>
              <a:t>tuneups</a:t>
            </a:r>
            <a:r>
              <a:rPr lang="en-US" dirty="0"/>
              <a:t> </a:t>
            </a:r>
            <a:r>
              <a:rPr lang="en-US" u="sng" dirty="0">
                <a:solidFill>
                  <a:schemeClr val="hlink"/>
                </a:solidFill>
                <a:hlinkClick r:id="rId3"/>
              </a:rPr>
              <a:t>https://onlineharassmentfieldmanual.pen.org/</a:t>
            </a:r>
            <a:r>
              <a:rPr lang="en-US" dirty="0"/>
              <a:t> </a:t>
            </a:r>
          </a:p>
          <a:p>
            <a:endParaRPr lang="en-US" dirty="0"/>
          </a:p>
        </p:txBody>
      </p:sp>
    </p:spTree>
    <p:extLst>
      <p:ext uri="{BB962C8B-B14F-4D97-AF65-F5344CB8AC3E}">
        <p14:creationId xmlns:p14="http://schemas.microsoft.com/office/powerpoint/2010/main" val="340194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89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81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aee2f16f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aee2f16f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I want to talk about a few items that you be thinking about </a:t>
            </a:r>
            <a:r>
              <a:rPr lang="en" dirty="0" err="1"/>
              <a:t>befor</a:t>
            </a:r>
            <a:r>
              <a:rPr lang="en" dirty="0"/>
              <a:t> </a:t>
            </a:r>
            <a:r>
              <a:rPr lang="en" dirty="0" err="1"/>
              <a:t>eyou</a:t>
            </a:r>
            <a:r>
              <a:rPr lang="en" dirty="0"/>
              <a:t> even start doing social</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 should you be doing social media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aee2f16f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aee2f16f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it’s helpful to think about your goals to help you decide what is a priority and what is it. S</a:t>
            </a:r>
            <a:r>
              <a:rPr lang="en-US" dirty="0"/>
              <a:t>o</a:t>
            </a:r>
            <a:r>
              <a:rPr lang="en" dirty="0" err="1"/>
              <a:t>cial</a:t>
            </a:r>
            <a:r>
              <a:rPr lang="en" dirty="0"/>
              <a:t> media does take time and since that’s a finite resource, you can’t do everything. You’ll probably be doing a mix of these different goals, or maybe have something else entirely.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aee2f16f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aee2f16f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Another thing to note -- social media should be part of a bigger audience strategy along with search and SEO, aggregators, newsletters, or syndication– and that’s really just if you’re mainly thinking about readership. In the Knight book, I talk about a few other tactics like surveys or comment sections that you could consider that are more about deepening engagement rather than just bringing in readers.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third thing – when you’re thinking about social media for your individual stories, I would really encourage you first and foremost to think about your headline and preview image. A good portion of your “social media” audience will likely – or hopefully -- be coming from other people sharing your content. For Knowable, that’s about 75% of our “</a:t>
            </a:r>
            <a:r>
              <a:rPr lang="en-US" dirty="0" err="1"/>
              <a:t>facebook</a:t>
            </a:r>
            <a:r>
              <a:rPr lang="en-US" dirty="0"/>
              <a:t>” traffic and 65% of our “twitter” traffic. So it doesn’t matter if I’ve crafted the best Facebook post in the history of the world for this one article – if my friend’s grandma’s coworker shares it on her own wall, that post isn’t going to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headline and preview image are hardcoded into the metadata of your article, so it will follow the article around whenever anyone shares it. And depending on your content management system, you might even be able to write a social media specific headline if you want it to be something different than is on your site, or have more control over how that image displays. </a:t>
            </a:r>
          </a:p>
        </p:txBody>
      </p:sp>
      <p:sp>
        <p:nvSpPr>
          <p:cNvPr id="4" name="Slide Number Placeholder 3"/>
          <p:cNvSpPr>
            <a:spLocks noGrp="1"/>
          </p:cNvSpPr>
          <p:nvPr>
            <p:ph type="sldNum" sz="quarter" idx="5"/>
          </p:nvPr>
        </p:nvSpPr>
        <p:spPr/>
        <p:txBody>
          <a:bodyPr/>
          <a:lstStyle/>
          <a:p>
            <a:fld id="{51D0471E-935E-FB46-9C2E-BA3A7A660845}" type="slidenum">
              <a:rPr lang="en-US" smtClean="0"/>
              <a:t>6</a:t>
            </a:fld>
            <a:endParaRPr lang="en-US"/>
          </a:p>
        </p:txBody>
      </p:sp>
    </p:spTree>
    <p:extLst>
      <p:ext uri="{BB962C8B-B14F-4D97-AF65-F5344CB8AC3E}">
        <p14:creationId xmlns:p14="http://schemas.microsoft.com/office/powerpoint/2010/main" val="59049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170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aee2f16f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aee2f16f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After that, I just want to familiarize everyone with a few concepts that will cross most of the different platforms you’re dealing with, although there will be nuances to each one.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dirty="0"/>
              <a:t>Social media is… social. For the most part, you will just be one type of poster squished between a whole smorgasbord of different sources. People are using it to keep up with friends and family</a:t>
            </a:r>
            <a:r>
              <a:rPr lang="en-US" dirty="0"/>
              <a:t>, fandoms, all kinds of stuff. Unlike, say, search or direct traffic – when someone is going straight to your homepage – they may not know that they want to read your stuff. Click through rates are pretty low, and a lot of people will just read the headline.</a:t>
            </a:r>
          </a:p>
          <a:p>
            <a:pPr marL="457200" lvl="0" indent="-298450" algn="l" rtl="0">
              <a:spcBef>
                <a:spcPts val="0"/>
              </a:spcBef>
              <a:spcAft>
                <a:spcPts val="0"/>
              </a:spcAft>
              <a:buSzPts val="1100"/>
              <a:buAutoNum type="arabicPeriod"/>
            </a:pPr>
            <a:r>
              <a:rPr lang="en-US" dirty="0"/>
              <a:t>Brand vs. personal – a publication might have a presence on a platform, or you as an individual might have a presence on a platform. </a:t>
            </a:r>
            <a:r>
              <a:rPr lang="en-US" dirty="0" err="1"/>
              <a:t>You;ll</a:t>
            </a:r>
            <a:r>
              <a:rPr lang="en-US" dirty="0"/>
              <a:t> probably be using the platforms a bit differently if it’s just you vs. having the “institutional” voice. Sometimes it’s a completely different account type, and you can set an account up to be more like a business account which will have more tools, vs. the standard ”profiles” that an individual would have. </a:t>
            </a:r>
            <a:endParaRPr dirty="0"/>
          </a:p>
          <a:p>
            <a:pPr marL="457200" lvl="0" indent="-298450" algn="l" rtl="0">
              <a:spcBef>
                <a:spcPts val="0"/>
              </a:spcBef>
              <a:spcAft>
                <a:spcPts val="0"/>
              </a:spcAft>
              <a:buSzPts val="1100"/>
              <a:buAutoNum type="arabicPeriod"/>
            </a:pPr>
            <a:r>
              <a:rPr lang="en" dirty="0"/>
              <a:t>Algorithmic -- most of them have some sort of machine learning going on under the hood to determine what gets recommended to who. A notable exception is the Twitter “latest tweets” feed, but even they also have an algorithmic “home” feed and other algorithmic features to help surface content. There’s not a ton of transparency around how they work, although there’s often some sort of publicly stated criteria and hundreds of marketing blogs trying to keep on top of it. Efforts to ”game” these algorithms often backfire because they get identified and engineered away– li</a:t>
            </a:r>
            <a:r>
              <a:rPr lang="en-US" dirty="0" err="1"/>
              <a:t>ke</a:t>
            </a:r>
            <a:r>
              <a:rPr lang="en" dirty="0"/>
              <a:t>, if you think of the super click </a:t>
            </a:r>
            <a:r>
              <a:rPr lang="en" dirty="0" err="1"/>
              <a:t>baity</a:t>
            </a:r>
            <a:r>
              <a:rPr lang="en" dirty="0"/>
              <a:t> Upworthy headlines of 2015. The fickleness of this is probably one of the most frustrating parts of trying to do social media. </a:t>
            </a:r>
          </a:p>
          <a:p>
            <a:pPr marL="457200" lvl="0" indent="-298450" algn="l" rtl="0">
              <a:spcBef>
                <a:spcPts val="0"/>
              </a:spcBef>
              <a:spcAft>
                <a:spcPts val="0"/>
              </a:spcAft>
              <a:buSzPts val="1100"/>
              <a:buAutoNum type="arabicPeriod"/>
            </a:pPr>
            <a:endParaRPr lang="en" dirty="0"/>
          </a:p>
          <a:p>
            <a:pPr marL="457200" lvl="0" indent="-298450" algn="l" rtl="0">
              <a:spcBef>
                <a:spcPts val="0"/>
              </a:spcBef>
              <a:spcAft>
                <a:spcPts val="0"/>
              </a:spcAft>
              <a:buSzPts val="1100"/>
              <a:buAutoNum type="arabicPeriod"/>
            </a:pPr>
            <a:endParaRPr lang="en" dirty="0"/>
          </a:p>
          <a:p>
            <a:pPr marL="0" lvl="0" indent="0" algn="l" rtl="0">
              <a:spcBef>
                <a:spcPts val="0"/>
              </a:spcBef>
              <a:spcAft>
                <a:spcPts val="0"/>
              </a:spcAft>
              <a:buNone/>
            </a:pPr>
            <a:r>
              <a:rPr lang="en-US" dirty="0"/>
              <a:t>On to other commonalities;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Hashtags -- Many of the platforms have some sort of hashtag component. It’s a way of marking a keyword or some other way that content should be categorized. They originated on Twitter, so they’re probably best known there; but Instagram is the one that is really using them more now. </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100"/>
              <a:buFont typeface="Arial"/>
              <a:buNone/>
            </a:pPr>
            <a:r>
              <a:rPr lang="en-US" sz="2800" dirty="0">
                <a:solidFill>
                  <a:schemeClr val="dk1"/>
                </a:solidFill>
              </a:rPr>
              <a:t>Next commonality -- mentions / tags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two key ways you can “tag” another user in a post. One is through a mention, or a </a:t>
            </a:r>
            <a:r>
              <a:rPr lang="en-US" dirty="0" err="1"/>
              <a:t>menchie</a:t>
            </a:r>
            <a:r>
              <a:rPr lang="en-US" dirty="0"/>
              <a:t>, which is where their name is directly in the text of a post. The other is a photo tag -- like when friends post pictures and tag their friends and help train the Facebook AI. You might use them for different reasons on different platforms. </a:t>
            </a:r>
          </a:p>
          <a:p>
            <a:pPr marL="0" lvl="0" indent="0" algn="l" rtl="0">
              <a:spcBef>
                <a:spcPts val="0"/>
              </a:spcBef>
              <a:spcAft>
                <a:spcPts val="0"/>
              </a:spcAft>
              <a:buNone/>
            </a:pPr>
            <a:endParaRPr lang="en-US" dirty="0"/>
          </a:p>
          <a:p>
            <a:pPr marL="457200" lvl="0" indent="-298450" algn="l" rtl="0">
              <a:spcBef>
                <a:spcPts val="0"/>
              </a:spcBef>
              <a:spcAft>
                <a:spcPts val="0"/>
              </a:spcAft>
              <a:buSzPts val="1100"/>
              <a:buChar char="-"/>
            </a:pPr>
            <a:endParaRPr lang="en-US" dirty="0"/>
          </a:p>
          <a:p>
            <a:pPr marL="457200" lvl="0" indent="-298450" algn="l" rtl="0">
              <a:spcBef>
                <a:spcPts val="0"/>
              </a:spcBef>
              <a:spcAft>
                <a:spcPts val="0"/>
              </a:spcAft>
              <a:buSzPts val="1100"/>
              <a:buChar char="-"/>
            </a:pPr>
            <a:r>
              <a:rPr lang="en-US" dirty="0"/>
              <a:t>A few general guidelines would be --</a:t>
            </a:r>
          </a:p>
          <a:p>
            <a:pPr marL="914400" lvl="1" indent="-298450" algn="l" rtl="0">
              <a:spcBef>
                <a:spcPts val="0"/>
              </a:spcBef>
              <a:spcAft>
                <a:spcPts val="0"/>
              </a:spcAft>
              <a:buSzPts val="1100"/>
              <a:buChar char="-"/>
            </a:pPr>
            <a:r>
              <a:rPr lang="en-US" dirty="0"/>
              <a:t> research what people in your target audience are already using and use those (there are tools you can use but really, looking through existing posts is going to get you a good chunk of the way there); </a:t>
            </a:r>
          </a:p>
          <a:p>
            <a:pPr marL="914400" lvl="1" indent="-298450" algn="l" rtl="0">
              <a:spcBef>
                <a:spcPts val="0"/>
              </a:spcBef>
              <a:spcAft>
                <a:spcPts val="0"/>
              </a:spcAft>
              <a:buSzPts val="1100"/>
              <a:buChar char="-"/>
            </a:pPr>
            <a:r>
              <a:rPr lang="en-US" dirty="0"/>
              <a:t>be judicious in using them -- if you hashtag every word you will look like a spam bot. </a:t>
            </a:r>
          </a:p>
          <a:p>
            <a:pPr marL="914400" lvl="1" indent="-298450" algn="l" rtl="0">
              <a:spcBef>
                <a:spcPts val="0"/>
              </a:spcBef>
              <a:spcAft>
                <a:spcPts val="0"/>
              </a:spcAft>
              <a:buSzPts val="1100"/>
              <a:buChar char="-"/>
            </a:pPr>
            <a:r>
              <a:rPr lang="en-US" dirty="0"/>
              <a:t>There are big “common” hashtags and more “Niche” ones and you’ll probably need a mix of them. </a:t>
            </a:r>
          </a:p>
          <a:p>
            <a:pPr marL="914400" lvl="1" indent="-298450" algn="l" rtl="0">
              <a:spcBef>
                <a:spcPts val="0"/>
              </a:spcBef>
              <a:spcAft>
                <a:spcPts val="0"/>
              </a:spcAft>
              <a:buSzPts val="1100"/>
              <a:buChar char="-"/>
            </a:pPr>
            <a:r>
              <a:rPr lang="en-US" dirty="0"/>
              <a:t>Pro tip specifically for Twitter -- is to capitalize the individual words in a hashtag because it makes it easier for </a:t>
            </a:r>
            <a:r>
              <a:rPr lang="en-US" dirty="0" err="1"/>
              <a:t>screenreaders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“Brand profile” vs a “person”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Without getting too deeply into it, it’s worth noting that a lot of the platforms have a brand or business type account, which are designed for entities, not necessarily individual people, or you might set up an account that’s representing the whole publication instead of an individual person. Business accounts also usually include a lot more analytics tools than just a standard user profile would. The border between the “brand” and the “person” type accounts can be fuzzy -- an easy example is that a reporter might have a strong twitter presence on their own that’s separate from their publication, and a very private Facebook account; but then you might be using a private Facebook account to engage in Facebook groups. Even if you aren’t planning on building a big robust influencer brand out of yourself after this, I would still recommend doing some digital security </a:t>
            </a:r>
            <a:r>
              <a:rPr lang="en-US" dirty="0" err="1"/>
              <a:t>tuneups</a:t>
            </a:r>
            <a:r>
              <a:rPr lang="en-US" dirty="0"/>
              <a:t> </a:t>
            </a:r>
            <a:r>
              <a:rPr lang="en-US" u="sng" dirty="0">
                <a:solidFill>
                  <a:schemeClr val="hlink"/>
                </a:solidFill>
                <a:hlinkClick r:id="rId3"/>
              </a:rPr>
              <a:t>https://onlineharassmentfieldmanual.pen.org/</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457200" lvl="0" indent="-298450" algn="l" rtl="0">
              <a:spcBef>
                <a:spcPts val="0"/>
              </a:spcBef>
              <a:spcAft>
                <a:spcPts val="0"/>
              </a:spcAft>
              <a:buSzPts val="1100"/>
              <a:buAutoNum type="arabicPeriod"/>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aee2f16f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aee2f16f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other commonalities: </a:t>
            </a:r>
          </a:p>
          <a:p>
            <a:pPr marL="0" lvl="0" indent="0" algn="l" rtl="0">
              <a:spcBef>
                <a:spcPts val="0"/>
              </a:spcBef>
              <a:spcAft>
                <a:spcPts val="0"/>
              </a:spcAft>
              <a:buNone/>
            </a:pPr>
            <a:r>
              <a:rPr lang="en-US" dirty="0"/>
              <a:t>1. A lot of people use social media on their phone. They might be out and about, in the line at the grocery store, scrolling through </a:t>
            </a:r>
            <a:r>
              <a:rPr lang="en-US" dirty="0" err="1"/>
              <a:t>instagram</a:t>
            </a:r>
            <a:r>
              <a:rPr lang="en-US" dirty="0"/>
              <a:t> before going to sleep. It’s a relatively tiny screen. And they’re probably going through it vertically, not </a:t>
            </a:r>
            <a:r>
              <a:rPr lang="en-US" dirty="0" err="1"/>
              <a:t>horizonally</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Hashtags -- Many of the platforms have some sort of hashtag component. They originated on Twitter, so they’re probably best known there; but Instagram is the one that is really using them more now.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Some quick tips</a:t>
            </a:r>
          </a:p>
          <a:p>
            <a:pPr marL="914400" lvl="1" indent="-298450" algn="l" rtl="0">
              <a:spcBef>
                <a:spcPts val="0"/>
              </a:spcBef>
              <a:spcAft>
                <a:spcPts val="0"/>
              </a:spcAft>
              <a:buSzPts val="1100"/>
              <a:buChar char="-"/>
            </a:pPr>
            <a:r>
              <a:rPr lang="en-US" dirty="0"/>
              <a:t> research what people in your target audience are already using and use those; if your scientist sources are really active on social media, they’re probably already using them (there are tools you can use but really, looking through existing posts is going to get you a good chunk of the way there); </a:t>
            </a:r>
          </a:p>
          <a:p>
            <a:pPr marL="914400" lvl="1" indent="-298450" algn="l" rtl="0">
              <a:spcBef>
                <a:spcPts val="0"/>
              </a:spcBef>
              <a:spcAft>
                <a:spcPts val="0"/>
              </a:spcAft>
              <a:buSzPts val="1100"/>
              <a:buChar char="-"/>
            </a:pPr>
            <a:r>
              <a:rPr lang="en-US" dirty="0"/>
              <a:t>be judicious in using them -- if you hashtag every word you will look like a spam bot. </a:t>
            </a:r>
          </a:p>
          <a:p>
            <a:pPr marL="914400" lvl="1" indent="-298450" algn="l" rtl="0">
              <a:spcBef>
                <a:spcPts val="0"/>
              </a:spcBef>
              <a:spcAft>
                <a:spcPts val="0"/>
              </a:spcAft>
              <a:buSzPts val="1100"/>
              <a:buChar char="-"/>
            </a:pPr>
            <a:r>
              <a:rPr lang="en-US" dirty="0"/>
              <a:t>Pro tip specifically for Twitter -- capitalize the individual words in a hashtag because it makes it easier for </a:t>
            </a:r>
            <a:r>
              <a:rPr lang="en-US" dirty="0" err="1"/>
              <a:t>screenreaders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100"/>
              <a:buFont typeface="Arial"/>
              <a:buNone/>
            </a:pPr>
            <a:r>
              <a:rPr lang="en-US" sz="2800" dirty="0">
                <a:solidFill>
                  <a:schemeClr val="dk1"/>
                </a:solidFill>
              </a:rPr>
              <a:t>Next commonality -- mentions / tags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two key ways you can “tag” another user in a post. One is through a mention, or a </a:t>
            </a:r>
            <a:r>
              <a:rPr lang="en-US" dirty="0" err="1"/>
              <a:t>menchie</a:t>
            </a:r>
            <a:r>
              <a:rPr lang="en-US" dirty="0"/>
              <a:t>, which is where their name is directly in the text of a post. The other is a photo tag -- like when friends post pictures and tag their friends and help train the Facebook AI. You might use them for different reasons on different platforms. </a:t>
            </a:r>
          </a:p>
          <a:p>
            <a:pPr marL="0" lvl="0" indent="0" algn="l" rtl="0">
              <a:spcBef>
                <a:spcPts val="0"/>
              </a:spcBef>
              <a:spcAft>
                <a:spcPts val="0"/>
              </a:spcAft>
              <a:buNone/>
            </a:pPr>
            <a:endParaRPr lang="en-US" dirty="0"/>
          </a:p>
          <a:p>
            <a:pPr marL="457200" lvl="0" indent="-298450" algn="l" rtl="0">
              <a:spcBef>
                <a:spcPts val="0"/>
              </a:spcBef>
              <a:spcAft>
                <a:spcPts val="0"/>
              </a:spcAft>
              <a:buSzPts val="1100"/>
              <a:buChar char="-"/>
            </a:pPr>
            <a:endParaRPr lang="en-US" dirty="0"/>
          </a:p>
          <a:p>
            <a:pPr marL="457200" lvl="0" indent="-298450" algn="l" rtl="0">
              <a:spcBef>
                <a:spcPts val="0"/>
              </a:spcBef>
              <a:spcAft>
                <a:spcPts val="0"/>
              </a:spcAft>
              <a:buSzPts val="1100"/>
              <a:buChar char="-"/>
            </a:pPr>
            <a:r>
              <a:rPr lang="en-US" dirty="0"/>
              <a:t>A few general guidelines would be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“Brand profile” vs a “person”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457200" lvl="0" indent="-298450" algn="l" rtl="0">
              <a:spcBef>
                <a:spcPts val="0"/>
              </a:spcBef>
              <a:spcAft>
                <a:spcPts val="0"/>
              </a:spcAft>
              <a:buSzPts val="1100"/>
              <a:buAutoNum type="arabicPeriod"/>
            </a:pPr>
            <a:endParaRPr dirty="0"/>
          </a:p>
        </p:txBody>
      </p:sp>
    </p:spTree>
    <p:extLst>
      <p:ext uri="{BB962C8B-B14F-4D97-AF65-F5344CB8AC3E}">
        <p14:creationId xmlns:p14="http://schemas.microsoft.com/office/powerpoint/2010/main" val="165054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4261-FD08-874D-A63D-8E544648421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0E3D785-F880-3F4A-91F4-18E6EFAE12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600002-6D55-F648-8C6F-9A317BE9D9CB}"/>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5" name="Footer Placeholder 4">
            <a:extLst>
              <a:ext uri="{FF2B5EF4-FFF2-40B4-BE49-F238E27FC236}">
                <a16:creationId xmlns:a16="http://schemas.microsoft.com/office/drawing/2014/main" id="{71A19BB8-3F5D-B34B-8AF8-6CC8E59D9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AF4E1-9506-F645-AD74-5B5067ECA12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50340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2E93-CA3F-634C-AE1F-D53B38C59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71D82-9144-7546-9D52-9BDF9CE64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A1526-D22F-5543-A7D9-D0BAB6645DDC}"/>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5" name="Footer Placeholder 4">
            <a:extLst>
              <a:ext uri="{FF2B5EF4-FFF2-40B4-BE49-F238E27FC236}">
                <a16:creationId xmlns:a16="http://schemas.microsoft.com/office/drawing/2014/main" id="{67C2EF49-C112-DC4D-86B9-773458198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BE7A2-03B3-BB42-8EB2-5942B7CE1C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1331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8FFD3-B976-6143-BC1A-CF068223A29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A507F-258D-0846-A97C-75F19628520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35ED7-8046-774A-BF84-92C9E53C58A7}"/>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5" name="Footer Placeholder 4">
            <a:extLst>
              <a:ext uri="{FF2B5EF4-FFF2-40B4-BE49-F238E27FC236}">
                <a16:creationId xmlns:a16="http://schemas.microsoft.com/office/drawing/2014/main" id="{13D47C2E-2621-5F44-9C5B-8BBAAC666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4E302-10FE-9F4D-8DE2-404B8A7738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73609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49127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7910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0F-325C-3049-AB06-B9B0AF3AC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19C12-47A2-4E41-A0C4-B84DBF0D90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27BFC-C524-154A-82B3-8CE97DFC9D28}"/>
              </a:ext>
            </a:extLst>
          </p:cNvPr>
          <p:cNvSpPr>
            <a:spLocks noGrp="1"/>
          </p:cNvSpPr>
          <p:nvPr>
            <p:ph type="dt" sz="half" idx="10"/>
          </p:nvPr>
        </p:nvSpPr>
        <p:spPr/>
        <p:txBody>
          <a:bodyPr/>
          <a:lstStyle/>
          <a:p>
            <a:fld id="{5A812F21-870C-7646-9F07-E6C608DED9BB}" type="datetimeFigureOut">
              <a:rPr lang="en-US" smtClean="0"/>
              <a:t>8/25/21</a:t>
            </a:fld>
            <a:endParaRPr lang="en-US"/>
          </a:p>
        </p:txBody>
      </p:sp>
      <p:sp>
        <p:nvSpPr>
          <p:cNvPr id="5" name="Footer Placeholder 4">
            <a:extLst>
              <a:ext uri="{FF2B5EF4-FFF2-40B4-BE49-F238E27FC236}">
                <a16:creationId xmlns:a16="http://schemas.microsoft.com/office/drawing/2014/main" id="{1AE8D3AC-C70D-0340-A8E3-50F4C7C36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2B468-EF32-B149-A31E-F2C5856FAA19}"/>
              </a:ext>
            </a:extLst>
          </p:cNvPr>
          <p:cNvSpPr>
            <a:spLocks noGrp="1"/>
          </p:cNvSpPr>
          <p:nvPr>
            <p:ph type="sldNum" sz="quarter" idx="12"/>
          </p:nvPr>
        </p:nvSpPr>
        <p:spPr/>
        <p:txBody>
          <a:bodyPr/>
          <a:lstStyle/>
          <a:p>
            <a:fld id="{B5269343-8AE1-EE40-BD27-3C25656CCCE6}" type="slidenum">
              <a:rPr lang="en-US" smtClean="0"/>
              <a:t>‹#›</a:t>
            </a:fld>
            <a:endParaRPr lang="en-US"/>
          </a:p>
        </p:txBody>
      </p:sp>
    </p:spTree>
    <p:extLst>
      <p:ext uri="{BB962C8B-B14F-4D97-AF65-F5344CB8AC3E}">
        <p14:creationId xmlns:p14="http://schemas.microsoft.com/office/powerpoint/2010/main" val="363213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5AE3-7A23-0144-8BB3-7FED974095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E6A55B-46A7-0D4A-BBC0-92C5956D845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16CDE-9E55-8C41-8455-1CADA8CD852B}"/>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5" name="Footer Placeholder 4">
            <a:extLst>
              <a:ext uri="{FF2B5EF4-FFF2-40B4-BE49-F238E27FC236}">
                <a16:creationId xmlns:a16="http://schemas.microsoft.com/office/drawing/2014/main" id="{454C6D73-739C-914C-ADD8-4EE4DFCFA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55FA-931B-0341-BCEC-51D062A80B6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78982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FD51-B426-674A-8AEA-EA22ADF22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31833-A062-DF4B-82D9-F9EACDE0182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32631-34F7-1E49-831F-28DA0161C07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EB79E-7148-DC4B-A32C-F00DA8627D8A}"/>
              </a:ext>
            </a:extLst>
          </p:cNvPr>
          <p:cNvSpPr>
            <a:spLocks noGrp="1"/>
          </p:cNvSpPr>
          <p:nvPr>
            <p:ph type="dt" sz="half" idx="10"/>
          </p:nvPr>
        </p:nvSpPr>
        <p:spPr/>
        <p:txBody>
          <a:bodyPr/>
          <a:lstStyle/>
          <a:p>
            <a:fld id="{08E5BD44-3666-8047-A141-693D9D14C333}" type="datetimeFigureOut">
              <a:rPr lang="en-US" smtClean="0"/>
              <a:t>8/25/21</a:t>
            </a:fld>
            <a:endParaRPr lang="en-US"/>
          </a:p>
        </p:txBody>
      </p:sp>
      <p:sp>
        <p:nvSpPr>
          <p:cNvPr id="6" name="Footer Placeholder 5">
            <a:extLst>
              <a:ext uri="{FF2B5EF4-FFF2-40B4-BE49-F238E27FC236}">
                <a16:creationId xmlns:a16="http://schemas.microsoft.com/office/drawing/2014/main" id="{6AF9EE7C-4CB5-9149-82DB-A2EC80DB5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AD144-8F64-1146-B638-09757A1D1E1D}"/>
              </a:ext>
            </a:extLst>
          </p:cNvPr>
          <p:cNvSpPr>
            <a:spLocks noGrp="1"/>
          </p:cNvSpPr>
          <p:nvPr>
            <p:ph type="sldNum" sz="quarter" idx="12"/>
          </p:nvPr>
        </p:nvSpPr>
        <p:spPr/>
        <p:txBody>
          <a:bodyPr/>
          <a:lstStyle/>
          <a:p>
            <a:fld id="{A0EA227D-DA3D-F144-A1BB-7CCF71A9BAB7}" type="slidenum">
              <a:rPr lang="en-US" smtClean="0"/>
              <a:t>‹#›</a:t>
            </a:fld>
            <a:endParaRPr lang="en-US"/>
          </a:p>
        </p:txBody>
      </p:sp>
    </p:spTree>
    <p:extLst>
      <p:ext uri="{BB962C8B-B14F-4D97-AF65-F5344CB8AC3E}">
        <p14:creationId xmlns:p14="http://schemas.microsoft.com/office/powerpoint/2010/main" val="114157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8325-3CE8-0E4B-BE05-75D270EDDC9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32F399-D8BC-104A-B480-82C47DDB6F9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00CA6-21A3-B74D-8159-AD7C91BA74D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21DD1-A6BD-5C4C-BE9A-CE01ABC2997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C825213-1838-6C4E-9C80-E64554D05C3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502DF-A071-5445-B7C8-4060FC90CE54}"/>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8" name="Footer Placeholder 7">
            <a:extLst>
              <a:ext uri="{FF2B5EF4-FFF2-40B4-BE49-F238E27FC236}">
                <a16:creationId xmlns:a16="http://schemas.microsoft.com/office/drawing/2014/main" id="{8F7BC12F-9309-EC40-AA12-D29180DF74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CF4BE0-2C42-2842-979D-A554005E79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24656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3337-4501-B741-B029-63988058F2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06E15B-537B-EB4B-B5F2-2B9A302DB105}"/>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4" name="Footer Placeholder 3">
            <a:extLst>
              <a:ext uri="{FF2B5EF4-FFF2-40B4-BE49-F238E27FC236}">
                <a16:creationId xmlns:a16="http://schemas.microsoft.com/office/drawing/2014/main" id="{A1B6477C-E9B7-B345-9AAE-6909A0506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0E911-E43F-F343-9802-1C9D9DBF8C9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716874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F20E8-FFCC-7D47-B065-6A5A63DD553A}"/>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3" name="Footer Placeholder 2">
            <a:extLst>
              <a:ext uri="{FF2B5EF4-FFF2-40B4-BE49-F238E27FC236}">
                <a16:creationId xmlns:a16="http://schemas.microsoft.com/office/drawing/2014/main" id="{79C0209B-8DAB-6744-8459-A9F25FE4FB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A304DE-256F-6F47-ADB0-003E7FC618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5012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88D6-136E-9043-ACCE-9733CFE6443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7323532-AC6A-F546-8CB1-385CE844A00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E31A5-1040-F64F-A9E6-71ABB161E9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CC0A324-5F55-0D4E-937E-CE111F6ED719}"/>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6" name="Footer Placeholder 5">
            <a:extLst>
              <a:ext uri="{FF2B5EF4-FFF2-40B4-BE49-F238E27FC236}">
                <a16:creationId xmlns:a16="http://schemas.microsoft.com/office/drawing/2014/main" id="{1CD4956A-87A0-CB42-AFF4-33E8F09B4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F0493-CB32-5D4D-81E4-1393308F08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138532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8359-4DC5-BF4F-8E5B-DFFB42C9D87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3A3A5BD-6804-E841-8A27-1618CE9CB16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88B5C7-26EB-1F47-AC3E-EBFBCF145EC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0F7C30-D92A-014A-A74B-9376CA79618C}"/>
              </a:ext>
            </a:extLst>
          </p:cNvPr>
          <p:cNvSpPr>
            <a:spLocks noGrp="1"/>
          </p:cNvSpPr>
          <p:nvPr>
            <p:ph type="dt" sz="half" idx="10"/>
          </p:nvPr>
        </p:nvSpPr>
        <p:spPr/>
        <p:txBody>
          <a:bodyPr/>
          <a:lstStyle/>
          <a:p>
            <a:fld id="{727AE618-7196-994B-A292-C3873360C910}" type="datetimeFigureOut">
              <a:rPr lang="en-US" smtClean="0"/>
              <a:t>8/25/21</a:t>
            </a:fld>
            <a:endParaRPr lang="en-US"/>
          </a:p>
        </p:txBody>
      </p:sp>
      <p:sp>
        <p:nvSpPr>
          <p:cNvPr id="6" name="Footer Placeholder 5">
            <a:extLst>
              <a:ext uri="{FF2B5EF4-FFF2-40B4-BE49-F238E27FC236}">
                <a16:creationId xmlns:a16="http://schemas.microsoft.com/office/drawing/2014/main" id="{9F3C1AEE-F9C2-B04C-B0BA-01B161203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995C1-FD59-B548-926D-9D1195D367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274673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182D5-6243-A942-B4E6-6E7828C718A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F725F-A5F2-254A-9828-ED021722953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8492C-A2A0-5546-A2E8-F4A2255EA7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27AE618-7196-994B-A292-C3873360C910}" type="datetimeFigureOut">
              <a:rPr lang="en-US" smtClean="0"/>
              <a:t>8/25/21</a:t>
            </a:fld>
            <a:endParaRPr lang="en-US"/>
          </a:p>
        </p:txBody>
      </p:sp>
      <p:sp>
        <p:nvSpPr>
          <p:cNvPr id="5" name="Footer Placeholder 4">
            <a:extLst>
              <a:ext uri="{FF2B5EF4-FFF2-40B4-BE49-F238E27FC236}">
                <a16:creationId xmlns:a16="http://schemas.microsoft.com/office/drawing/2014/main" id="{49C72C36-F017-8344-919A-C75151CA7F8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FE1B54-269E-0F46-A78E-99241B36905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3229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hootsuite.com/pages/digital-trends-2021"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onlineharassmentfieldmanual.pen.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sjhandbook.org/social-media-reader-engagement/" TargetMode="External"/><Relationship Id="rId7" Type="http://schemas.openxmlformats.org/officeDocument/2006/relationships/hyperlink" Target="https://glow.fm/journalism-growth-club/"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latformer.news/" TargetMode="External"/><Relationship Id="rId5" Type="http://schemas.openxmlformats.org/officeDocument/2006/relationships/hyperlink" Target="https://twitter.com/TaylorLorenz" TargetMode="External"/><Relationship Id="rId4" Type="http://schemas.openxmlformats.org/officeDocument/2006/relationships/hyperlink" Target="https://www.getrevue.co/profile/geekou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parse.ly/resources/data-studies/referrer-dashboar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60" name="Rectangle 59">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B8D7D1E-1407-4D5B-9C80-E70D99362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6612" y="571914"/>
            <a:ext cx="4439500" cy="3910749"/>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4FD1BE-E333-402D-A2AF-8E2D7570F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6612" y="571914"/>
            <a:ext cx="4439500" cy="391074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FDDE3270-A872-4E10-80BC-B93D6F0E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6066" y="493631"/>
            <a:ext cx="4439500" cy="391074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2686050" y="890205"/>
            <a:ext cx="3921172" cy="2348853"/>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US" sz="4100">
                <a:solidFill>
                  <a:schemeClr val="bg1"/>
                </a:solidFill>
              </a:rPr>
              <a:t>Social Media 101</a:t>
            </a:r>
          </a:p>
        </p:txBody>
      </p:sp>
      <p:sp>
        <p:nvSpPr>
          <p:cNvPr id="55" name="Google Shape;55;p13"/>
          <p:cNvSpPr txBox="1">
            <a:spLocks noGrp="1"/>
          </p:cNvSpPr>
          <p:nvPr>
            <p:ph type="subTitle" idx="1"/>
          </p:nvPr>
        </p:nvSpPr>
        <p:spPr>
          <a:xfrm>
            <a:off x="3028950" y="3362466"/>
            <a:ext cx="3162300" cy="781311"/>
          </a:xfrm>
          <a:prstGeom prst="rect">
            <a:avLst/>
          </a:prstGeom>
        </p:spPr>
        <p:txBody>
          <a:bodyPr spcFirstLastPara="1" lIns="91425" tIns="91425" rIns="91425" bIns="91425" anchorCtr="0">
            <a:normAutofit/>
          </a:bodyPr>
          <a:lstStyle/>
          <a:p>
            <a:pPr marL="0" lvl="0" indent="0" rtl="0">
              <a:spcBef>
                <a:spcPts val="0"/>
              </a:spcBef>
              <a:spcAft>
                <a:spcPts val="600"/>
              </a:spcAft>
              <a:buNone/>
            </a:pPr>
            <a:r>
              <a:rPr lang="en-US" sz="1500">
                <a:solidFill>
                  <a:schemeClr val="bg1"/>
                </a:solidFill>
              </a:rPr>
              <a:t>August 26, 2021</a:t>
            </a:r>
          </a:p>
        </p:txBody>
      </p:sp>
      <p:sp>
        <p:nvSpPr>
          <p:cNvPr id="68"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1072" y="189713"/>
            <a:ext cx="622210" cy="62221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0" name="Graphic 212">
            <a:extLst>
              <a:ext uri="{FF2B5EF4-FFF2-40B4-BE49-F238E27FC236}">
                <a16:creationId xmlns:a16="http://schemas.microsoft.com/office/drawing/2014/main" id="{DEF7D4A3-132F-4989-B22B-25948794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1072" y="189713"/>
            <a:ext cx="622210" cy="62221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2" name="Freeform: Shape 71">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9668"/>
            <a:ext cx="1396390"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74" name="Freeform: Shape 7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9469"/>
            <a:ext cx="1396390" cy="208335"/>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76" name="Oval 75">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6217" y="3308115"/>
            <a:ext cx="310807" cy="3108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a:extLst>
              <a:ext uri="{FF2B5EF4-FFF2-40B4-BE49-F238E27FC236}">
                <a16:creationId xmlns:a16="http://schemas.microsoft.com/office/drawing/2014/main" id="{B94EEEB0-E565-42CB-8299-2454D31F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6217" y="3308115"/>
            <a:ext cx="310807" cy="31080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81" name="Freeform: Shape 8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77">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186BD-578E-DB4E-A41E-550AB7C3C600}"/>
              </a:ext>
            </a:extLst>
          </p:cNvPr>
          <p:cNvSpPr>
            <a:spLocks noGrp="1"/>
          </p:cNvSpPr>
          <p:nvPr>
            <p:ph type="title"/>
          </p:nvPr>
        </p:nvSpPr>
        <p:spPr>
          <a:xfrm>
            <a:off x="5044933" y="514260"/>
            <a:ext cx="3152492" cy="2697150"/>
          </a:xfrm>
        </p:spPr>
        <p:txBody>
          <a:bodyPr vert="horz" lIns="91440" tIns="45720" rIns="91440" bIns="45720" rtlCol="0" anchor="b">
            <a:normAutofit/>
          </a:bodyPr>
          <a:lstStyle/>
          <a:p>
            <a:pPr algn="r" defTabSz="914400"/>
            <a:r>
              <a:rPr lang="en-US" sz="4100" kern="1200">
                <a:solidFill>
                  <a:schemeClr val="bg1"/>
                </a:solidFill>
                <a:latin typeface="+mj-lt"/>
                <a:ea typeface="+mj-ea"/>
                <a:cs typeface="+mj-cs"/>
              </a:rPr>
              <a:t>The platforms</a:t>
            </a:r>
          </a:p>
        </p:txBody>
      </p:sp>
      <p:sp>
        <p:nvSpPr>
          <p:cNvPr id="3" name="Text Placeholder 2">
            <a:extLst>
              <a:ext uri="{FF2B5EF4-FFF2-40B4-BE49-F238E27FC236}">
                <a16:creationId xmlns:a16="http://schemas.microsoft.com/office/drawing/2014/main" id="{CDD6EE79-DF8F-B145-8DCA-7CA52CD93AF0}"/>
              </a:ext>
            </a:extLst>
          </p:cNvPr>
          <p:cNvSpPr>
            <a:spLocks noGrp="1"/>
          </p:cNvSpPr>
          <p:nvPr>
            <p:ph type="body" idx="1"/>
          </p:nvPr>
        </p:nvSpPr>
        <p:spPr>
          <a:xfrm>
            <a:off x="5044933" y="3280466"/>
            <a:ext cx="3152492" cy="857468"/>
          </a:xfrm>
        </p:spPr>
        <p:txBody>
          <a:bodyPr vert="horz" lIns="91440" tIns="45720" rIns="91440" bIns="45720" rtlCol="0">
            <a:normAutofit/>
          </a:bodyPr>
          <a:lstStyle/>
          <a:p>
            <a:pPr algn="r" defTabSz="914400">
              <a:spcBef>
                <a:spcPts val="1000"/>
              </a:spcBef>
            </a:pPr>
            <a:endParaRPr lang="en-US" sz="1500" kern="1200">
              <a:solidFill>
                <a:schemeClr val="bg1"/>
              </a:solidFill>
              <a:latin typeface="+mn-lt"/>
              <a:ea typeface="+mn-ea"/>
              <a:cs typeface="+mn-cs"/>
            </a:endParaRPr>
          </a:p>
        </p:txBody>
      </p:sp>
      <p:grpSp>
        <p:nvGrpSpPr>
          <p:cNvPr id="1034" name="Group 79">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09" y="1021011"/>
            <a:ext cx="3625427" cy="3193632"/>
            <a:chOff x="1674895" y="1345036"/>
            <a:chExt cx="5428610" cy="4210939"/>
          </a:xfrm>
        </p:grpSpPr>
        <p:sp>
          <p:nvSpPr>
            <p:cNvPr id="81" name="Rectangle 80">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81">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Freeform: Shape 83">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5024"/>
            <a:ext cx="1396390" cy="208335"/>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86" name="Freeform: Shape 85">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826"/>
            <a:ext cx="1396390"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88" name="Rectangle 87">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120" y="915555"/>
            <a:ext cx="3625426" cy="3193632"/>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120" y="915555"/>
            <a:ext cx="3625426" cy="319363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963" y="3267819"/>
            <a:ext cx="239955" cy="23995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Oval 93">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963" y="3267819"/>
            <a:ext cx="239955" cy="2399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26" name="Picture 2">
            <a:extLst>
              <a:ext uri="{FF2B5EF4-FFF2-40B4-BE49-F238E27FC236}">
                <a16:creationId xmlns:a16="http://schemas.microsoft.com/office/drawing/2014/main" id="{106FAE0C-AEEC-A54D-82AF-3A0E3CE53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91" b="3"/>
          <a:stretch/>
        </p:blipFill>
        <p:spPr bwMode="auto">
          <a:xfrm>
            <a:off x="1275016" y="1343353"/>
            <a:ext cx="3129634" cy="233803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96"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8978" y="644202"/>
            <a:ext cx="520052" cy="52005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3C84D7"/>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8"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8978" y="644202"/>
            <a:ext cx="520052" cy="52005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3C84D7">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00"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101" name="Freeform: Shape 100">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792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Google Shape;172;p33"/>
          <p:cNvSpPr txBox="1">
            <a:spLocks noGrp="1"/>
          </p:cNvSpPr>
          <p:nvPr>
            <p:ph type="title"/>
          </p:nvPr>
        </p:nvSpPr>
        <p:spPr>
          <a:xfrm>
            <a:off x="628650" y="896772"/>
            <a:ext cx="2400300" cy="3178589"/>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kern="1200" dirty="0">
                <a:solidFill>
                  <a:schemeClr val="bg1"/>
                </a:solidFill>
                <a:latin typeface="+mj-lt"/>
                <a:ea typeface="+mj-ea"/>
                <a:cs typeface="+mj-cs"/>
              </a:rPr>
              <a:t>Quick caveat</a:t>
            </a:r>
          </a:p>
        </p:txBody>
      </p:sp>
      <p:grpSp>
        <p:nvGrpSpPr>
          <p:cNvPr id="119"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2186"/>
            <a:ext cx="1432689" cy="532245"/>
            <a:chOff x="2267504" y="2540250"/>
            <a:chExt cx="1990951" cy="739640"/>
          </a:xfrm>
          <a:solidFill>
            <a:schemeClr val="bg1"/>
          </a:solidFill>
        </p:grpSpPr>
        <p:sp>
          <p:nvSpPr>
            <p:cNvPr id="120" name="Freeform: Shape 119">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23" name="Oval 122">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Oval 124">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7"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4154935"/>
            <a:ext cx="731374" cy="731376"/>
            <a:chOff x="5829300" y="3162300"/>
            <a:chExt cx="532256" cy="532257"/>
          </a:xfrm>
          <a:solidFill>
            <a:schemeClr val="bg1"/>
          </a:solidFill>
        </p:grpSpPr>
        <p:sp>
          <p:nvSpPr>
            <p:cNvPr id="184" name="Freeform: Shape 183">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25" name="Content Placeholder 12" descr="Diagram&#10;&#10;Description automatically generated with medium confidence">
            <a:extLst>
              <a:ext uri="{FF2B5EF4-FFF2-40B4-BE49-F238E27FC236}">
                <a16:creationId xmlns:a16="http://schemas.microsoft.com/office/drawing/2014/main" id="{38B7E6B8-D04A-0340-999E-F93549DE0B86}"/>
              </a:ext>
            </a:extLst>
          </p:cNvPr>
          <p:cNvPicPr>
            <a:picLocks noChangeAspect="1"/>
          </p:cNvPicPr>
          <p:nvPr/>
        </p:nvPicPr>
        <p:blipFill rotWithShape="1">
          <a:blip r:embed="rId3"/>
          <a:srcRect l="13664" t="20106" r="6199" b="14234"/>
          <a:stretch/>
        </p:blipFill>
        <p:spPr>
          <a:xfrm>
            <a:off x="3630988" y="0"/>
            <a:ext cx="2823915" cy="2738983"/>
          </a:xfrm>
          <a:prstGeom prst="rect">
            <a:avLst/>
          </a:prstGeom>
        </p:spPr>
      </p:pic>
      <p:pic>
        <p:nvPicPr>
          <p:cNvPr id="26" name="Content Placeholder 14" descr="Graphical user interface&#10;&#10;Description automatically generated with medium confidence">
            <a:extLst>
              <a:ext uri="{FF2B5EF4-FFF2-40B4-BE49-F238E27FC236}">
                <a16:creationId xmlns:a16="http://schemas.microsoft.com/office/drawing/2014/main" id="{68F01BCB-303F-2D41-8D2C-A8FE4330E6BA}"/>
              </a:ext>
            </a:extLst>
          </p:cNvPr>
          <p:cNvPicPr>
            <a:picLocks noChangeAspect="1"/>
          </p:cNvPicPr>
          <p:nvPr/>
        </p:nvPicPr>
        <p:blipFill rotWithShape="1">
          <a:blip r:embed="rId4"/>
          <a:srcRect l="58957" t="18563" r="3773" b="15124"/>
          <a:stretch/>
        </p:blipFill>
        <p:spPr>
          <a:xfrm>
            <a:off x="6461792" y="2404108"/>
            <a:ext cx="2734415" cy="2739392"/>
          </a:xfrm>
          <a:prstGeom prst="rect">
            <a:avLst/>
          </a:prstGeom>
        </p:spPr>
      </p:pic>
      <p:sp>
        <p:nvSpPr>
          <p:cNvPr id="2" name="TextBox 1">
            <a:extLst>
              <a:ext uri="{FF2B5EF4-FFF2-40B4-BE49-F238E27FC236}">
                <a16:creationId xmlns:a16="http://schemas.microsoft.com/office/drawing/2014/main" id="{F4D1AEB7-A999-8047-AE2C-7274B94B6C41}"/>
              </a:ext>
            </a:extLst>
          </p:cNvPr>
          <p:cNvSpPr txBox="1"/>
          <p:nvPr/>
        </p:nvSpPr>
        <p:spPr>
          <a:xfrm>
            <a:off x="3774490" y="3034783"/>
            <a:ext cx="2577464" cy="369332"/>
          </a:xfrm>
          <a:prstGeom prst="rect">
            <a:avLst/>
          </a:prstGeom>
          <a:noFill/>
        </p:spPr>
        <p:txBody>
          <a:bodyPr wrap="square" rtlCol="0">
            <a:spAutoFit/>
          </a:bodyPr>
          <a:lstStyle/>
          <a:p>
            <a:pPr algn="ctr"/>
            <a:r>
              <a:rPr lang="en-US" b="1" dirty="0"/>
              <a:t>World wide</a:t>
            </a:r>
          </a:p>
        </p:txBody>
      </p:sp>
      <p:sp>
        <p:nvSpPr>
          <p:cNvPr id="28" name="TextBox 27">
            <a:extLst>
              <a:ext uri="{FF2B5EF4-FFF2-40B4-BE49-F238E27FC236}">
                <a16:creationId xmlns:a16="http://schemas.microsoft.com/office/drawing/2014/main" id="{68871E45-9DBE-AD48-B9F1-6C2A30E8F53C}"/>
              </a:ext>
            </a:extLst>
          </p:cNvPr>
          <p:cNvSpPr txBox="1"/>
          <p:nvPr/>
        </p:nvSpPr>
        <p:spPr>
          <a:xfrm>
            <a:off x="6510719" y="712106"/>
            <a:ext cx="2577464" cy="369332"/>
          </a:xfrm>
          <a:prstGeom prst="rect">
            <a:avLst/>
          </a:prstGeom>
          <a:noFill/>
        </p:spPr>
        <p:txBody>
          <a:bodyPr wrap="square" rtlCol="0">
            <a:spAutoFit/>
          </a:bodyPr>
          <a:lstStyle/>
          <a:p>
            <a:pPr algn="ctr"/>
            <a:r>
              <a:rPr lang="en-US" b="1" dirty="0"/>
              <a:t>United States</a:t>
            </a:r>
          </a:p>
        </p:txBody>
      </p:sp>
      <p:cxnSp>
        <p:nvCxnSpPr>
          <p:cNvPr id="4" name="Straight Arrow Connector 3">
            <a:extLst>
              <a:ext uri="{FF2B5EF4-FFF2-40B4-BE49-F238E27FC236}">
                <a16:creationId xmlns:a16="http://schemas.microsoft.com/office/drawing/2014/main" id="{973260C7-6B1E-924E-AB33-BC4B2D78B5FA}"/>
              </a:ext>
            </a:extLst>
          </p:cNvPr>
          <p:cNvCxnSpPr/>
          <p:nvPr/>
        </p:nvCxnSpPr>
        <p:spPr>
          <a:xfrm flipH="1">
            <a:off x="6969457" y="1248875"/>
            <a:ext cx="146304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080B4E-5844-9441-BBD3-DB025B5C0BAC}"/>
              </a:ext>
            </a:extLst>
          </p:cNvPr>
          <p:cNvCxnSpPr>
            <a:cxnSpLocks/>
          </p:cNvCxnSpPr>
          <p:nvPr/>
        </p:nvCxnSpPr>
        <p:spPr>
          <a:xfrm>
            <a:off x="4511463" y="3564156"/>
            <a:ext cx="12289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CDF23A3-E950-ED48-9DB9-5FD1AE4B0729}"/>
              </a:ext>
            </a:extLst>
          </p:cNvPr>
          <p:cNvSpPr/>
          <p:nvPr/>
        </p:nvSpPr>
        <p:spPr>
          <a:xfrm>
            <a:off x="3705536" y="4444368"/>
            <a:ext cx="2695658" cy="646331"/>
          </a:xfrm>
          <a:prstGeom prst="rect">
            <a:avLst/>
          </a:prstGeom>
        </p:spPr>
        <p:txBody>
          <a:bodyPr wrap="square">
            <a:spAutoFit/>
          </a:bodyPr>
          <a:lstStyle/>
          <a:p>
            <a:r>
              <a:rPr lang="en-US" sz="1200" dirty="0"/>
              <a:t>Source: </a:t>
            </a:r>
            <a:r>
              <a:rPr lang="en-US" sz="1200" dirty="0">
                <a:hlinkClick r:id="rId5"/>
              </a:rPr>
              <a:t>https://www.hootsuite.com/pages/digital-trends-2021</a:t>
            </a:r>
            <a:r>
              <a:rPr lang="en-US" sz="1200" dirty="0"/>
              <a:t> </a:t>
            </a:r>
          </a:p>
        </p:txBody>
      </p:sp>
    </p:spTree>
    <p:extLst>
      <p:ext uri="{BB962C8B-B14F-4D97-AF65-F5344CB8AC3E}">
        <p14:creationId xmlns:p14="http://schemas.microsoft.com/office/powerpoint/2010/main" val="200862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p:nvSpPr>
          <p:cNvPr id="195" name="Rectangle 19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 name="Freeform: Shape 196">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Google Shape;136;p27"/>
          <p:cNvSpPr txBox="1">
            <a:spLocks noGrp="1"/>
          </p:cNvSpPr>
          <p:nvPr>
            <p:ph type="title"/>
          </p:nvPr>
        </p:nvSpPr>
        <p:spPr>
          <a:xfrm>
            <a:off x="628649" y="273843"/>
            <a:ext cx="4147457"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dirty="0"/>
              <a:t>Facebook</a:t>
            </a:r>
          </a:p>
        </p:txBody>
      </p:sp>
      <p:sp>
        <p:nvSpPr>
          <p:cNvPr id="137" name="Google Shape;137;p27"/>
          <p:cNvSpPr txBox="1">
            <a:spLocks noGrp="1"/>
          </p:cNvSpPr>
          <p:nvPr>
            <p:ph type="body" idx="1"/>
          </p:nvPr>
        </p:nvSpPr>
        <p:spPr>
          <a:xfrm>
            <a:off x="628649" y="1369218"/>
            <a:ext cx="3106568" cy="2549639"/>
          </a:xfrm>
          <a:prstGeom prst="rect">
            <a:avLst/>
          </a:prstGeom>
        </p:spPr>
        <p:txBody>
          <a:bodyPr spcFirstLastPara="1" vert="horz" lIns="91440" tIns="45720" rIns="91440" bIns="45720" rtlCol="0" anchorCtr="0">
            <a:normAutofit/>
          </a:bodyPr>
          <a:lstStyle/>
          <a:p>
            <a:pPr marL="285750" lvl="0" indent="-228600" defTabSz="914400">
              <a:spcBef>
                <a:spcPts val="0"/>
              </a:spcBef>
              <a:spcAft>
                <a:spcPts val="1200"/>
              </a:spcAft>
              <a:buFont typeface="Arial" panose="020B0604020202020204" pitchFamily="34" charset="0"/>
              <a:buChar char="•"/>
            </a:pPr>
            <a:r>
              <a:rPr lang="en-US" sz="1500" dirty="0"/>
              <a:t>Broadest audience</a:t>
            </a:r>
          </a:p>
          <a:p>
            <a:pPr marL="285750" lvl="0" indent="-228600" defTabSz="914400">
              <a:spcBef>
                <a:spcPts val="0"/>
              </a:spcBef>
              <a:spcAft>
                <a:spcPts val="1200"/>
              </a:spcAft>
              <a:buFont typeface="Arial" panose="020B0604020202020204" pitchFamily="34" charset="0"/>
              <a:buChar char="•"/>
            </a:pPr>
            <a:r>
              <a:rPr lang="en-US" sz="1500" dirty="0"/>
              <a:t>Facebook pages &amp; posts</a:t>
            </a:r>
          </a:p>
          <a:p>
            <a:pPr marL="285750" lvl="0" indent="-228600" defTabSz="914400">
              <a:spcBef>
                <a:spcPts val="0"/>
              </a:spcBef>
              <a:spcAft>
                <a:spcPts val="1200"/>
              </a:spcAft>
              <a:buFont typeface="Arial" panose="020B0604020202020204" pitchFamily="34" charset="0"/>
              <a:buChar char="•"/>
            </a:pPr>
            <a:r>
              <a:rPr lang="en-US" sz="1500" dirty="0"/>
              <a:t>Facebook groups</a:t>
            </a:r>
          </a:p>
          <a:p>
            <a:pPr marL="285750" lvl="0" indent="-228600" defTabSz="914400">
              <a:spcBef>
                <a:spcPts val="0"/>
              </a:spcBef>
              <a:spcAft>
                <a:spcPts val="1200"/>
              </a:spcAft>
              <a:buFont typeface="Arial" panose="020B0604020202020204" pitchFamily="34" charset="0"/>
              <a:buChar char="•"/>
            </a:pPr>
            <a:endParaRPr lang="en-US" sz="1500" dirty="0"/>
          </a:p>
        </p:txBody>
      </p:sp>
      <p:pic>
        <p:nvPicPr>
          <p:cNvPr id="1026" name="Picture 2" descr="Facebook logo and symbol, meaning, history, PNG">
            <a:extLst>
              <a:ext uri="{FF2B5EF4-FFF2-40B4-BE49-F238E27FC236}">
                <a16:creationId xmlns:a16="http://schemas.microsoft.com/office/drawing/2014/main" id="{5222F98A-85BE-9D48-B214-21C0CFD717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63" r="19347"/>
          <a:stretch/>
        </p:blipFill>
        <p:spPr bwMode="auto">
          <a:xfrm>
            <a:off x="6889005" y="273843"/>
            <a:ext cx="1750715" cy="1808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F8B3B2AA-1112-2444-BFEE-8BD0D35308B3}"/>
              </a:ext>
            </a:extLst>
          </p:cNvPr>
          <p:cNvGraphicFramePr>
            <a:graphicFrameLocks noGrp="1"/>
          </p:cNvGraphicFramePr>
          <p:nvPr>
            <p:extLst>
              <p:ext uri="{D42A27DB-BD31-4B8C-83A1-F6EECF244321}">
                <p14:modId xmlns:p14="http://schemas.microsoft.com/office/powerpoint/2010/main" val="2132881359"/>
              </p:ext>
            </p:extLst>
          </p:nvPr>
        </p:nvGraphicFramePr>
        <p:xfrm>
          <a:off x="4972634" y="2653518"/>
          <a:ext cx="3832742" cy="2243480"/>
        </p:xfrm>
        <a:graphic>
          <a:graphicData uri="http://schemas.openxmlformats.org/drawingml/2006/table">
            <a:tbl>
              <a:tblPr>
                <a:tableStyleId>{8799B23B-EC83-4686-B30A-512413B5E67A}</a:tableStyleId>
              </a:tblPr>
              <a:tblGrid>
                <a:gridCol w="2264922">
                  <a:extLst>
                    <a:ext uri="{9D8B030D-6E8A-4147-A177-3AD203B41FA5}">
                      <a16:colId xmlns:a16="http://schemas.microsoft.com/office/drawing/2014/main" val="1890627545"/>
                    </a:ext>
                  </a:extLst>
                </a:gridCol>
                <a:gridCol w="1567820">
                  <a:extLst>
                    <a:ext uri="{9D8B030D-6E8A-4147-A177-3AD203B41FA5}">
                      <a16:colId xmlns:a16="http://schemas.microsoft.com/office/drawing/2014/main" val="2874314423"/>
                    </a:ext>
                  </a:extLst>
                </a:gridCol>
              </a:tblGrid>
              <a:tr h="488480">
                <a:tc>
                  <a:txBody>
                    <a:bodyPr/>
                    <a:lstStyle/>
                    <a:p>
                      <a:r>
                        <a:rPr lang="en-US" sz="1900" cap="none" spc="0" dirty="0">
                          <a:solidFill>
                            <a:schemeClr val="bg1"/>
                          </a:solidFill>
                        </a:rPr>
                        <a:t>Feed order</a:t>
                      </a:r>
                    </a:p>
                  </a:txBody>
                  <a:tcPr marL="108229" marR="108229" marT="54115" marB="108229"/>
                </a:tc>
                <a:tc>
                  <a:txBody>
                    <a:bodyPr/>
                    <a:lstStyle/>
                    <a:p>
                      <a:r>
                        <a:rPr lang="en-US" sz="1900" cap="none" spc="0">
                          <a:solidFill>
                            <a:schemeClr val="bg1"/>
                          </a:solidFill>
                        </a:rPr>
                        <a:t>Algorithm</a:t>
                      </a:r>
                    </a:p>
                  </a:txBody>
                  <a:tcPr marL="108229" marR="108229" marT="54115" marB="108229"/>
                </a:tc>
                <a:extLst>
                  <a:ext uri="{0D108BD9-81ED-4DB2-BD59-A6C34878D82A}">
                    <a16:rowId xmlns:a16="http://schemas.microsoft.com/office/drawing/2014/main" val="365407727"/>
                  </a:ext>
                </a:extLst>
              </a:tr>
              <a:tr h="488480">
                <a:tc>
                  <a:txBody>
                    <a:bodyPr/>
                    <a:lstStyle/>
                    <a:p>
                      <a:r>
                        <a:rPr lang="en-US" sz="1900" cap="none" spc="0" dirty="0">
                          <a:solidFill>
                            <a:schemeClr val="bg1"/>
                          </a:solidFill>
                        </a:rPr>
                        <a:t>Hashtags?</a:t>
                      </a:r>
                    </a:p>
                  </a:txBody>
                  <a:tcPr marL="108229" marR="108229" marT="54115" marB="108229"/>
                </a:tc>
                <a:tc>
                  <a:txBody>
                    <a:bodyPr/>
                    <a:lstStyle/>
                    <a:p>
                      <a:r>
                        <a:rPr lang="en-US" sz="1900" cap="none" spc="0" dirty="0">
                          <a:solidFill>
                            <a:schemeClr val="bg1"/>
                          </a:solidFill>
                        </a:rPr>
                        <a:t>Sometimes</a:t>
                      </a:r>
                    </a:p>
                  </a:txBody>
                  <a:tcPr marL="108229" marR="108229" marT="54115" marB="108229"/>
                </a:tc>
                <a:extLst>
                  <a:ext uri="{0D108BD9-81ED-4DB2-BD59-A6C34878D82A}">
                    <a16:rowId xmlns:a16="http://schemas.microsoft.com/office/drawing/2014/main" val="822723999"/>
                  </a:ext>
                </a:extLst>
              </a:tr>
              <a:tr h="778040">
                <a:tc>
                  <a:txBody>
                    <a:bodyPr/>
                    <a:lstStyle/>
                    <a:p>
                      <a:r>
                        <a:rPr lang="en-US" sz="1900" cap="none" spc="0" dirty="0">
                          <a:solidFill>
                            <a:schemeClr val="bg1"/>
                          </a:solidFill>
                        </a:rPr>
                        <a:t>Easily link to website?</a:t>
                      </a:r>
                    </a:p>
                  </a:txBody>
                  <a:tcPr marL="108229" marR="108229" marT="54115" marB="108229"/>
                </a:tc>
                <a:tc>
                  <a:txBody>
                    <a:bodyPr/>
                    <a:lstStyle/>
                    <a:p>
                      <a:r>
                        <a:rPr lang="en-US" sz="1900" cap="none" spc="0" dirty="0">
                          <a:solidFill>
                            <a:schemeClr val="bg1"/>
                          </a:solidFill>
                        </a:rPr>
                        <a:t>Yes</a:t>
                      </a:r>
                    </a:p>
                  </a:txBody>
                  <a:tcPr marL="108229" marR="108229" marT="54115" marB="108229"/>
                </a:tc>
                <a:extLst>
                  <a:ext uri="{0D108BD9-81ED-4DB2-BD59-A6C34878D82A}">
                    <a16:rowId xmlns:a16="http://schemas.microsoft.com/office/drawing/2014/main" val="1254089269"/>
                  </a:ext>
                </a:extLst>
              </a:tr>
              <a:tr h="488480">
                <a:tc>
                  <a:txBody>
                    <a:bodyPr/>
                    <a:lstStyle/>
                    <a:p>
                      <a:r>
                        <a:rPr lang="en-US" sz="1900" cap="none" spc="0">
                          <a:solidFill>
                            <a:schemeClr val="bg1"/>
                          </a:solidFill>
                        </a:rPr>
                        <a:t>Lifespan of a post</a:t>
                      </a:r>
                    </a:p>
                  </a:txBody>
                  <a:tcPr marL="108229" marR="108229" marT="54115" marB="108229"/>
                </a:tc>
                <a:tc>
                  <a:txBody>
                    <a:bodyPr/>
                    <a:lstStyle/>
                    <a:p>
                      <a:r>
                        <a:rPr lang="en-US" sz="1900" cap="none" spc="0" dirty="0">
                          <a:solidFill>
                            <a:schemeClr val="bg1"/>
                          </a:solidFill>
                        </a:rPr>
                        <a:t>6 hours</a:t>
                      </a:r>
                    </a:p>
                  </a:txBody>
                  <a:tcPr marL="108229" marR="108229" marT="54115" marB="108229"/>
                </a:tc>
                <a:extLst>
                  <a:ext uri="{0D108BD9-81ED-4DB2-BD59-A6C34878D82A}">
                    <a16:rowId xmlns:a16="http://schemas.microsoft.com/office/drawing/2014/main" val="704177941"/>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192" name="Rectangle 191">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Freeform: Shape 193">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Google Shape;142;p28"/>
          <p:cNvSpPr txBox="1">
            <a:spLocks noGrp="1"/>
          </p:cNvSpPr>
          <p:nvPr>
            <p:ph type="title"/>
          </p:nvPr>
        </p:nvSpPr>
        <p:spPr>
          <a:xfrm>
            <a:off x="628649" y="273843"/>
            <a:ext cx="4147457"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a:t>Twitter</a:t>
            </a:r>
          </a:p>
        </p:txBody>
      </p:sp>
      <p:sp>
        <p:nvSpPr>
          <p:cNvPr id="143" name="Google Shape;143;p28"/>
          <p:cNvSpPr txBox="1">
            <a:spLocks noGrp="1"/>
          </p:cNvSpPr>
          <p:nvPr>
            <p:ph type="body" idx="1"/>
          </p:nvPr>
        </p:nvSpPr>
        <p:spPr>
          <a:xfrm>
            <a:off x="628649" y="1369218"/>
            <a:ext cx="3106568" cy="2738548"/>
          </a:xfrm>
          <a:prstGeom prst="rect">
            <a:avLst/>
          </a:prstGeom>
        </p:spPr>
        <p:txBody>
          <a:bodyPr spcFirstLastPara="1" vert="horz" lIns="91440" tIns="45720" rIns="91440" bIns="45720" rtlCol="0" anchorCtr="0">
            <a:noAutofit/>
          </a:bodyPr>
          <a:lstStyle/>
          <a:p>
            <a:pPr marL="285750" lvl="0" indent="-228600" defTabSz="914400">
              <a:spcBef>
                <a:spcPts val="0"/>
              </a:spcBef>
              <a:spcAft>
                <a:spcPts val="1200"/>
              </a:spcAft>
              <a:buFont typeface="Arial" panose="020B0604020202020204" pitchFamily="34" charset="0"/>
              <a:buChar char="•"/>
            </a:pPr>
            <a:r>
              <a:rPr lang="en-US" sz="1500" dirty="0"/>
              <a:t>Short, quick and newsy </a:t>
            </a:r>
          </a:p>
          <a:p>
            <a:pPr marL="285750" lvl="0" indent="-228600" defTabSz="914400">
              <a:spcBef>
                <a:spcPts val="0"/>
              </a:spcBef>
              <a:spcAft>
                <a:spcPts val="1200"/>
              </a:spcAft>
              <a:buFont typeface="Arial" panose="020B0604020202020204" pitchFamily="34" charset="0"/>
              <a:buChar char="•"/>
            </a:pPr>
            <a:r>
              <a:rPr lang="en-US" sz="1500" dirty="0"/>
              <a:t>Power users</a:t>
            </a:r>
          </a:p>
          <a:p>
            <a:pPr marL="285750" lvl="0" indent="-228600" defTabSz="914400">
              <a:spcBef>
                <a:spcPts val="0"/>
              </a:spcBef>
              <a:spcAft>
                <a:spcPts val="1200"/>
              </a:spcAft>
              <a:buFont typeface="Arial" panose="020B0604020202020204" pitchFamily="34" charset="0"/>
              <a:buChar char="•"/>
            </a:pPr>
            <a:r>
              <a:rPr lang="en-US" sz="1500" dirty="0"/>
              <a:t>Tweets – 280 characters (237 with a link) </a:t>
            </a:r>
          </a:p>
          <a:p>
            <a:pPr marL="742950" lvl="1" indent="-228600" defTabSz="914400">
              <a:spcAft>
                <a:spcPts val="1200"/>
              </a:spcAft>
              <a:buFont typeface="Arial" panose="020B0604020202020204" pitchFamily="34" charset="0"/>
              <a:buChar char="•"/>
            </a:pPr>
            <a:r>
              <a:rPr lang="en-US" sz="1500" dirty="0"/>
              <a:t>Threads</a:t>
            </a:r>
          </a:p>
          <a:p>
            <a:pPr marL="742950" lvl="1" indent="-228600" defTabSz="914400">
              <a:spcAft>
                <a:spcPts val="1200"/>
              </a:spcAft>
              <a:buFont typeface="Arial" panose="020B0604020202020204" pitchFamily="34" charset="0"/>
              <a:buChar char="•"/>
            </a:pPr>
            <a:r>
              <a:rPr lang="en-US" sz="1500" dirty="0"/>
              <a:t>Quote tweets</a:t>
            </a:r>
          </a:p>
          <a:p>
            <a:pPr marL="285750" indent="-228600" defTabSz="914400">
              <a:spcAft>
                <a:spcPts val="1200"/>
              </a:spcAft>
              <a:buFont typeface="Arial" panose="020B0604020202020204" pitchFamily="34" charset="0"/>
              <a:buChar char="•"/>
            </a:pPr>
            <a:r>
              <a:rPr lang="en-US" sz="1800" dirty="0" err="1"/>
              <a:t>Tweetdeck</a:t>
            </a:r>
            <a:endParaRPr lang="en-US" sz="1800" dirty="0"/>
          </a:p>
        </p:txBody>
      </p:sp>
      <p:pic>
        <p:nvPicPr>
          <p:cNvPr id="2052" name="Picture 4" descr="Twitter Logo transparent PNG - StickPNG">
            <a:extLst>
              <a:ext uri="{FF2B5EF4-FFF2-40B4-BE49-F238E27FC236}">
                <a16:creationId xmlns:a16="http://schemas.microsoft.com/office/drawing/2014/main" id="{A19A24CC-C8B5-D04C-A061-535B8DCC23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0831" y="273843"/>
            <a:ext cx="1808889" cy="1808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7A10AFB5-E165-8540-B11D-76A98480E815}"/>
              </a:ext>
            </a:extLst>
          </p:cNvPr>
          <p:cNvGraphicFramePr>
            <a:graphicFrameLocks noGrp="1"/>
          </p:cNvGraphicFramePr>
          <p:nvPr>
            <p:extLst>
              <p:ext uri="{D42A27DB-BD31-4B8C-83A1-F6EECF244321}">
                <p14:modId xmlns:p14="http://schemas.microsoft.com/office/powerpoint/2010/main" val="2951363950"/>
              </p:ext>
            </p:extLst>
          </p:nvPr>
        </p:nvGraphicFramePr>
        <p:xfrm>
          <a:off x="4524493" y="2571750"/>
          <a:ext cx="4612676" cy="2540552"/>
        </p:xfrm>
        <a:graphic>
          <a:graphicData uri="http://schemas.openxmlformats.org/drawingml/2006/table">
            <a:tbl>
              <a:tblPr>
                <a:tableStyleId>{1FECB4D8-DB02-4DC6-A0A2-4F2EBAE1DC90}</a:tableStyleId>
              </a:tblPr>
              <a:tblGrid>
                <a:gridCol w="2034135">
                  <a:extLst>
                    <a:ext uri="{9D8B030D-6E8A-4147-A177-3AD203B41FA5}">
                      <a16:colId xmlns:a16="http://schemas.microsoft.com/office/drawing/2014/main" val="1890627545"/>
                    </a:ext>
                  </a:extLst>
                </a:gridCol>
                <a:gridCol w="2578541">
                  <a:extLst>
                    <a:ext uri="{9D8B030D-6E8A-4147-A177-3AD203B41FA5}">
                      <a16:colId xmlns:a16="http://schemas.microsoft.com/office/drawing/2014/main" val="2874314423"/>
                    </a:ext>
                  </a:extLst>
                </a:gridCol>
              </a:tblGrid>
              <a:tr h="842837">
                <a:tc>
                  <a:txBody>
                    <a:bodyPr/>
                    <a:lstStyle/>
                    <a:p>
                      <a:pPr marL="0" algn="l" defTabSz="685800" rtl="0" eaLnBrk="1" latinLnBrk="0" hangingPunct="1"/>
                      <a:r>
                        <a:rPr lang="en-US" sz="1900" kern="1200" cap="none" spc="0" dirty="0">
                          <a:solidFill>
                            <a:schemeClr val="bg1"/>
                          </a:solidFill>
                        </a:rPr>
                        <a:t>Feed order</a:t>
                      </a:r>
                      <a:endParaRPr lang="en-US" sz="1900" kern="1200" cap="none" spc="0" dirty="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685800" rtl="0" eaLnBrk="1" latinLnBrk="0" hangingPunct="1"/>
                      <a:r>
                        <a:rPr lang="en-US" sz="1900" kern="1200" cap="none" spc="0" dirty="0">
                          <a:solidFill>
                            <a:schemeClr val="bg1"/>
                          </a:solidFill>
                        </a:rPr>
                        <a:t>Latest = reverse chronological</a:t>
                      </a:r>
                    </a:p>
                    <a:p>
                      <a:pPr marL="0" algn="l" defTabSz="685800" rtl="0" eaLnBrk="1" latinLnBrk="0" hangingPunct="1"/>
                      <a:r>
                        <a:rPr lang="en-US" sz="1900" kern="1200" cap="none" spc="0" dirty="0">
                          <a:solidFill>
                            <a:schemeClr val="bg1"/>
                          </a:solidFill>
                        </a:rPr>
                        <a:t>Home = Algorithmic</a:t>
                      </a:r>
                      <a:endParaRPr lang="en-US" sz="1900" kern="1200" cap="none" spc="0" dirty="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407727"/>
                  </a:ext>
                </a:extLst>
              </a:tr>
              <a:tr h="324868">
                <a:tc>
                  <a:txBody>
                    <a:bodyPr/>
                    <a:lstStyle/>
                    <a:p>
                      <a:pPr marL="0" algn="l" defTabSz="685800" rtl="0" eaLnBrk="1" latinLnBrk="0" hangingPunct="1"/>
                      <a:r>
                        <a:rPr lang="en-US" sz="1900" kern="1200" cap="none" spc="0" dirty="0">
                          <a:solidFill>
                            <a:schemeClr val="bg1"/>
                          </a:solidFill>
                        </a:rPr>
                        <a:t>Hashtags</a:t>
                      </a:r>
                      <a:endParaRPr lang="en-US" sz="1900" kern="1200" cap="none" spc="0" dirty="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685800" rtl="0" eaLnBrk="1" latinLnBrk="0" hangingPunct="1"/>
                      <a:r>
                        <a:rPr lang="en-US" sz="1900" kern="1200" cap="none" spc="0" dirty="0">
                          <a:solidFill>
                            <a:schemeClr val="bg1"/>
                          </a:solidFill>
                        </a:rPr>
                        <a:t>1-3 </a:t>
                      </a:r>
                      <a:endParaRPr lang="en-US" sz="1900" kern="1200" cap="none" spc="0" dirty="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2723999"/>
                  </a:ext>
                </a:extLst>
              </a:tr>
              <a:tr h="584366">
                <a:tc>
                  <a:txBody>
                    <a:bodyPr/>
                    <a:lstStyle/>
                    <a:p>
                      <a:pPr marL="0" algn="l" defTabSz="685800" rtl="0" eaLnBrk="1" latinLnBrk="0" hangingPunct="1"/>
                      <a:r>
                        <a:rPr lang="en-US" sz="1900" kern="1200" cap="none" spc="0" dirty="0">
                          <a:solidFill>
                            <a:schemeClr val="bg1"/>
                          </a:solidFill>
                        </a:rPr>
                        <a:t>Easily link to website?</a:t>
                      </a:r>
                      <a:endParaRPr lang="en-US" sz="1900" kern="1200" cap="none" spc="0" dirty="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685800" rtl="0" eaLnBrk="1" latinLnBrk="0" hangingPunct="1"/>
                      <a:r>
                        <a:rPr lang="en-US" sz="1900" kern="1200" cap="none" spc="0" dirty="0">
                          <a:solidFill>
                            <a:schemeClr val="bg1"/>
                          </a:solidFill>
                        </a:rPr>
                        <a:t>Yes</a:t>
                      </a:r>
                      <a:endParaRPr lang="en-US" sz="1900" kern="1200" cap="none" spc="0" dirty="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4089269"/>
                  </a:ext>
                </a:extLst>
              </a:tr>
              <a:tr h="584366">
                <a:tc>
                  <a:txBody>
                    <a:bodyPr/>
                    <a:lstStyle/>
                    <a:p>
                      <a:pPr marL="0" algn="l" defTabSz="685800" rtl="0" eaLnBrk="1" latinLnBrk="0" hangingPunct="1"/>
                      <a:r>
                        <a:rPr lang="en-US" sz="1900" kern="1200" cap="none" spc="0">
                          <a:solidFill>
                            <a:schemeClr val="bg1"/>
                          </a:solidFill>
                        </a:rPr>
                        <a:t>Lifespan of a post</a:t>
                      </a:r>
                      <a:endParaRPr lang="en-US" sz="1900" kern="1200" cap="none" spc="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685800" rtl="0" eaLnBrk="1" latinLnBrk="0" hangingPunct="1"/>
                      <a:r>
                        <a:rPr lang="en-US" sz="1900" kern="1200" cap="none" spc="0" dirty="0">
                          <a:solidFill>
                            <a:schemeClr val="bg1"/>
                          </a:solidFill>
                        </a:rPr>
                        <a:t>18 minutes</a:t>
                      </a:r>
                      <a:endParaRPr lang="en-US" sz="1900" kern="1200" cap="none" spc="0" dirty="0">
                        <a:solidFill>
                          <a:schemeClr val="bg1"/>
                        </a:solidFill>
                        <a:latin typeface="+mn-lt"/>
                        <a:ea typeface="+mn-ea"/>
                        <a:cs typeface="+mn-cs"/>
                      </a:endParaRPr>
                    </a:p>
                  </a:txBody>
                  <a:tcPr marL="72943" marR="72943" marT="36471" marB="364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4177941"/>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256" name="Rectangle 25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8" name="Freeform: Shape 257">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8" name="Google Shape;148;p29"/>
          <p:cNvSpPr txBox="1">
            <a:spLocks noGrp="1"/>
          </p:cNvSpPr>
          <p:nvPr>
            <p:ph type="title"/>
          </p:nvPr>
        </p:nvSpPr>
        <p:spPr>
          <a:xfrm>
            <a:off x="628649" y="273843"/>
            <a:ext cx="4147457"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a:t>Instagram</a:t>
            </a:r>
          </a:p>
        </p:txBody>
      </p:sp>
      <p:sp>
        <p:nvSpPr>
          <p:cNvPr id="149" name="Google Shape;149;p29"/>
          <p:cNvSpPr txBox="1">
            <a:spLocks noGrp="1"/>
          </p:cNvSpPr>
          <p:nvPr>
            <p:ph type="body" idx="1"/>
          </p:nvPr>
        </p:nvSpPr>
        <p:spPr>
          <a:xfrm>
            <a:off x="628649" y="1369218"/>
            <a:ext cx="3106568" cy="2549639"/>
          </a:xfrm>
          <a:prstGeom prst="rect">
            <a:avLst/>
          </a:prstGeom>
        </p:spPr>
        <p:txBody>
          <a:bodyPr spcFirstLastPara="1" vert="horz" lIns="91440" tIns="45720" rIns="91440" bIns="45720" rtlCol="0" anchorCtr="0">
            <a:normAutofit/>
          </a:bodyPr>
          <a:lstStyle/>
          <a:p>
            <a:pPr marL="285750" lvl="0" indent="-228600" defTabSz="914400">
              <a:spcBef>
                <a:spcPts val="0"/>
              </a:spcBef>
              <a:spcAft>
                <a:spcPts val="1200"/>
              </a:spcAft>
              <a:buFont typeface="Arial" panose="020B0604020202020204" pitchFamily="34" charset="0"/>
              <a:buChar char="•"/>
            </a:pPr>
            <a:r>
              <a:rPr lang="en-US" sz="1500" dirty="0"/>
              <a:t>Runs younger – millennial &amp; gen Z</a:t>
            </a:r>
          </a:p>
          <a:p>
            <a:pPr marL="285750" indent="-228600" defTabSz="914400">
              <a:spcAft>
                <a:spcPts val="1200"/>
              </a:spcAft>
              <a:buFont typeface="Arial" panose="020B0604020202020204" pitchFamily="34" charset="0"/>
              <a:buChar char="•"/>
            </a:pPr>
            <a:r>
              <a:rPr lang="en-US" sz="1500" dirty="0"/>
              <a:t>Aspirational / beautiful imagery</a:t>
            </a:r>
          </a:p>
          <a:p>
            <a:pPr marL="742950" lvl="1" indent="-228600" defTabSz="914400">
              <a:spcAft>
                <a:spcPts val="1200"/>
              </a:spcAft>
              <a:buFont typeface="Arial" panose="020B0604020202020204" pitchFamily="34" charset="0"/>
              <a:buChar char="•"/>
            </a:pPr>
            <a:r>
              <a:rPr lang="en-US" sz="1500" dirty="0"/>
              <a:t>“slideshows” </a:t>
            </a:r>
          </a:p>
          <a:p>
            <a:pPr marL="285750" lvl="0" indent="-228600" defTabSz="914400">
              <a:spcBef>
                <a:spcPts val="0"/>
              </a:spcBef>
              <a:spcAft>
                <a:spcPts val="1200"/>
              </a:spcAft>
              <a:buFont typeface="Arial" panose="020B0604020202020204" pitchFamily="34" charset="0"/>
              <a:buChar char="•"/>
            </a:pPr>
            <a:r>
              <a:rPr lang="en-US" sz="1500" dirty="0"/>
              <a:t>Stories</a:t>
            </a:r>
          </a:p>
          <a:p>
            <a:pPr marL="285750" lvl="0" indent="-228600" defTabSz="914400">
              <a:spcBef>
                <a:spcPts val="0"/>
              </a:spcBef>
              <a:spcAft>
                <a:spcPts val="1200"/>
              </a:spcAft>
              <a:buFont typeface="Arial" panose="020B0604020202020204" pitchFamily="34" charset="0"/>
              <a:buChar char="•"/>
            </a:pPr>
            <a:r>
              <a:rPr lang="en-US" sz="1500" dirty="0"/>
              <a:t>Videos/reels</a:t>
            </a:r>
          </a:p>
          <a:p>
            <a:pPr marL="285750" lvl="0" indent="-228600" defTabSz="914400">
              <a:spcBef>
                <a:spcPts val="0"/>
              </a:spcBef>
              <a:spcAft>
                <a:spcPts val="1200"/>
              </a:spcAft>
              <a:buFont typeface="Arial" panose="020B0604020202020204" pitchFamily="34" charset="0"/>
              <a:buChar char="•"/>
            </a:pPr>
            <a:r>
              <a:rPr lang="en-US" sz="1500" dirty="0"/>
              <a:t>Hashtags are really important</a:t>
            </a:r>
          </a:p>
        </p:txBody>
      </p:sp>
      <p:pic>
        <p:nvPicPr>
          <p:cNvPr id="3074" name="Picture 2" descr="Instagram Logo transparent PNG - StickPNG">
            <a:extLst>
              <a:ext uri="{FF2B5EF4-FFF2-40B4-BE49-F238E27FC236}">
                <a16:creationId xmlns:a16="http://schemas.microsoft.com/office/drawing/2014/main" id="{41AC31FC-F137-0943-B212-FD41C268C7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0831" y="273843"/>
            <a:ext cx="1808889" cy="1808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E6611C12-3501-7C48-9778-8280BC0700F8}"/>
              </a:ext>
            </a:extLst>
          </p:cNvPr>
          <p:cNvGraphicFramePr>
            <a:graphicFrameLocks noGrp="1"/>
          </p:cNvGraphicFramePr>
          <p:nvPr>
            <p:extLst>
              <p:ext uri="{D42A27DB-BD31-4B8C-83A1-F6EECF244321}">
                <p14:modId xmlns:p14="http://schemas.microsoft.com/office/powerpoint/2010/main" val="1918375650"/>
              </p:ext>
            </p:extLst>
          </p:nvPr>
        </p:nvGraphicFramePr>
        <p:xfrm>
          <a:off x="5060198" y="2844409"/>
          <a:ext cx="3832742" cy="2025248"/>
        </p:xfrm>
        <a:graphic>
          <a:graphicData uri="http://schemas.openxmlformats.org/drawingml/2006/table">
            <a:tbl>
              <a:tblPr firstRow="1" bandRow="1">
                <a:tableStyleId>{9D7B26C5-4107-4FEC-AEDC-1716B250A1EF}</a:tableStyleId>
              </a:tblPr>
              <a:tblGrid>
                <a:gridCol w="1916371">
                  <a:extLst>
                    <a:ext uri="{9D8B030D-6E8A-4147-A177-3AD203B41FA5}">
                      <a16:colId xmlns:a16="http://schemas.microsoft.com/office/drawing/2014/main" val="1890627545"/>
                    </a:ext>
                  </a:extLst>
                </a:gridCol>
                <a:gridCol w="1916371">
                  <a:extLst>
                    <a:ext uri="{9D8B030D-6E8A-4147-A177-3AD203B41FA5}">
                      <a16:colId xmlns:a16="http://schemas.microsoft.com/office/drawing/2014/main" val="2874314423"/>
                    </a:ext>
                  </a:extLst>
                </a:gridCol>
              </a:tblGrid>
              <a:tr h="387518">
                <a:tc>
                  <a:txBody>
                    <a:bodyPr/>
                    <a:lstStyle/>
                    <a:p>
                      <a:r>
                        <a:rPr lang="en-US" sz="1600" dirty="0">
                          <a:solidFill>
                            <a:schemeClr val="bg1"/>
                          </a:solidFill>
                        </a:rPr>
                        <a:t>Feed order</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solidFill>
                            <a:schemeClr val="bg1"/>
                          </a:solidFill>
                        </a:rPr>
                        <a:t>Algorithm</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407727"/>
                  </a:ext>
                </a:extLst>
              </a:tr>
              <a:tr h="387518">
                <a:tc>
                  <a:txBody>
                    <a:bodyPr/>
                    <a:lstStyle/>
                    <a:p>
                      <a:r>
                        <a:rPr lang="en-US" sz="1600" dirty="0">
                          <a:solidFill>
                            <a:schemeClr val="bg1"/>
                          </a:solidFill>
                        </a:rPr>
                        <a:t>Hashtags</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solidFill>
                            <a:schemeClr val="bg1"/>
                          </a:solidFill>
                        </a:rPr>
                        <a:t>11</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2723999"/>
                  </a:ext>
                </a:extLst>
              </a:tr>
              <a:tr h="625106">
                <a:tc>
                  <a:txBody>
                    <a:bodyPr/>
                    <a:lstStyle/>
                    <a:p>
                      <a:r>
                        <a:rPr lang="en-US" sz="1600" dirty="0">
                          <a:solidFill>
                            <a:schemeClr val="bg1"/>
                          </a:solidFill>
                        </a:rPr>
                        <a:t>Easily link to website?</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bg1"/>
                          </a:solidFill>
                        </a:rPr>
                        <a:t>No</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4089269"/>
                  </a:ext>
                </a:extLst>
              </a:tr>
              <a:tr h="625106">
                <a:tc>
                  <a:txBody>
                    <a:bodyPr/>
                    <a:lstStyle/>
                    <a:p>
                      <a:r>
                        <a:rPr lang="en-US" sz="1600">
                          <a:solidFill>
                            <a:schemeClr val="bg1"/>
                          </a:solidFill>
                        </a:rPr>
                        <a:t>Lifespan of a post</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solidFill>
                            <a:schemeClr val="bg1"/>
                          </a:solidFill>
                        </a:rPr>
                        <a:t>Post: 24-48 hours</a:t>
                      </a:r>
                    </a:p>
                    <a:p>
                      <a:r>
                        <a:rPr lang="en-US" sz="1600" dirty="0">
                          <a:solidFill>
                            <a:schemeClr val="bg1"/>
                          </a:solidFill>
                        </a:rPr>
                        <a:t>Story: 24 hours</a:t>
                      </a:r>
                    </a:p>
                  </a:txBody>
                  <a:tcPr marL="106068" marR="106068" marT="53034" marB="530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4177941"/>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p:nvSpPr>
          <p:cNvPr id="137" name="Rectangle 136">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0" name="Google Shape;160;p31"/>
          <p:cNvSpPr txBox="1">
            <a:spLocks noGrp="1"/>
          </p:cNvSpPr>
          <p:nvPr>
            <p:ph type="title"/>
          </p:nvPr>
        </p:nvSpPr>
        <p:spPr>
          <a:xfrm>
            <a:off x="628649" y="273843"/>
            <a:ext cx="4147457"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a:t>Reddit</a:t>
            </a:r>
          </a:p>
        </p:txBody>
      </p:sp>
      <p:sp>
        <p:nvSpPr>
          <p:cNvPr id="161" name="Google Shape;161;p31"/>
          <p:cNvSpPr txBox="1">
            <a:spLocks noGrp="1"/>
          </p:cNvSpPr>
          <p:nvPr>
            <p:ph type="body" idx="1"/>
          </p:nvPr>
        </p:nvSpPr>
        <p:spPr>
          <a:xfrm>
            <a:off x="628649" y="1369218"/>
            <a:ext cx="3106568" cy="2549639"/>
          </a:xfrm>
          <a:prstGeom prst="rect">
            <a:avLst/>
          </a:prstGeom>
        </p:spPr>
        <p:txBody>
          <a:bodyPr spcFirstLastPara="1" vert="horz" lIns="91440" tIns="45720" rIns="91440" bIns="45720" rtlCol="0" anchorCtr="0">
            <a:normAutofit/>
          </a:bodyPr>
          <a:lstStyle/>
          <a:p>
            <a:pPr marL="285750" lvl="0" indent="-228600" defTabSz="914400">
              <a:spcBef>
                <a:spcPts val="0"/>
              </a:spcBef>
              <a:spcAft>
                <a:spcPts val="1200"/>
              </a:spcAft>
              <a:buFont typeface="Arial" panose="020B0604020202020204" pitchFamily="34" charset="0"/>
              <a:buChar char="•"/>
            </a:pPr>
            <a:r>
              <a:rPr lang="en-US" sz="1500"/>
              <a:t>Front page of the internet</a:t>
            </a:r>
          </a:p>
          <a:p>
            <a:pPr marL="285750" lvl="0" indent="-228600" defTabSz="914400">
              <a:spcBef>
                <a:spcPts val="0"/>
              </a:spcBef>
              <a:spcAft>
                <a:spcPts val="1200"/>
              </a:spcAft>
              <a:buFont typeface="Arial" panose="020B0604020202020204" pitchFamily="34" charset="0"/>
              <a:buChar char="•"/>
            </a:pPr>
            <a:r>
              <a:rPr lang="en-US" sz="1500"/>
              <a:t>Largely younger and male</a:t>
            </a:r>
          </a:p>
          <a:p>
            <a:pPr marL="285750" lvl="0" indent="-228600" defTabSz="914400">
              <a:spcBef>
                <a:spcPts val="0"/>
              </a:spcBef>
              <a:spcAft>
                <a:spcPts val="1200"/>
              </a:spcAft>
              <a:buFont typeface="Arial" panose="020B0604020202020204" pitchFamily="34" charset="0"/>
              <a:buChar char="•"/>
            </a:pPr>
            <a:r>
              <a:rPr lang="en-US" sz="1500"/>
              <a:t>Organized into subreddits</a:t>
            </a:r>
          </a:p>
          <a:p>
            <a:pPr marL="285750" lvl="0" indent="-228600" defTabSz="914400">
              <a:spcBef>
                <a:spcPts val="0"/>
              </a:spcBef>
              <a:spcAft>
                <a:spcPts val="1200"/>
              </a:spcAft>
              <a:buFont typeface="Arial" panose="020B0604020202020204" pitchFamily="34" charset="0"/>
              <a:buChar char="•"/>
            </a:pPr>
            <a:r>
              <a:rPr lang="en-US" sz="1500"/>
              <a:t>Permission, not forgiveness</a:t>
            </a:r>
          </a:p>
          <a:p>
            <a:pPr marL="285750" lvl="0" indent="-228600" defTabSz="914400">
              <a:spcBef>
                <a:spcPts val="0"/>
              </a:spcBef>
              <a:spcAft>
                <a:spcPts val="1200"/>
              </a:spcAft>
              <a:buFont typeface="Arial" panose="020B0604020202020204" pitchFamily="34" charset="0"/>
              <a:buChar char="•"/>
            </a:pPr>
            <a:r>
              <a:rPr lang="en-US" sz="1500"/>
              <a:t>AMA – Ask Me Anything</a:t>
            </a:r>
          </a:p>
        </p:txBody>
      </p:sp>
      <p:pic>
        <p:nvPicPr>
          <p:cNvPr id="4098" name="Picture 2" descr="Can someone give me a round cutout of the reddit logo here with transparent  background. I tried all i can buy there&amp;#39;s always some kind of black  background generated.: cutouts">
            <a:extLst>
              <a:ext uri="{FF2B5EF4-FFF2-40B4-BE49-F238E27FC236}">
                <a16:creationId xmlns:a16="http://schemas.microsoft.com/office/drawing/2014/main" id="{C8F6C42A-C3E0-4044-9CC6-3FD39376E9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0831" y="273843"/>
            <a:ext cx="1808889" cy="1808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57FF078E-D861-7D41-8170-330638AE071F}"/>
              </a:ext>
            </a:extLst>
          </p:cNvPr>
          <p:cNvGraphicFramePr>
            <a:graphicFrameLocks noGrp="1"/>
          </p:cNvGraphicFramePr>
          <p:nvPr>
            <p:extLst>
              <p:ext uri="{D42A27DB-BD31-4B8C-83A1-F6EECF244321}">
                <p14:modId xmlns:p14="http://schemas.microsoft.com/office/powerpoint/2010/main" val="3663009207"/>
              </p:ext>
            </p:extLst>
          </p:nvPr>
        </p:nvGraphicFramePr>
        <p:xfrm>
          <a:off x="4905454" y="2571750"/>
          <a:ext cx="4083802" cy="2346618"/>
        </p:xfrm>
        <a:graphic>
          <a:graphicData uri="http://schemas.openxmlformats.org/drawingml/2006/table">
            <a:tbl>
              <a:tblPr>
                <a:noFill/>
                <a:tableStyleId>{35758FB7-9AC5-4552-8A53-C91805E547FA}</a:tableStyleId>
              </a:tblPr>
              <a:tblGrid>
                <a:gridCol w="1804835">
                  <a:extLst>
                    <a:ext uri="{9D8B030D-6E8A-4147-A177-3AD203B41FA5}">
                      <a16:colId xmlns:a16="http://schemas.microsoft.com/office/drawing/2014/main" val="1890627545"/>
                    </a:ext>
                  </a:extLst>
                </a:gridCol>
                <a:gridCol w="2278967">
                  <a:extLst>
                    <a:ext uri="{9D8B030D-6E8A-4147-A177-3AD203B41FA5}">
                      <a16:colId xmlns:a16="http://schemas.microsoft.com/office/drawing/2014/main" val="2874314423"/>
                    </a:ext>
                  </a:extLst>
                </a:gridCol>
              </a:tblGrid>
              <a:tr h="473766">
                <a:tc>
                  <a:txBody>
                    <a:bodyPr/>
                    <a:lstStyle/>
                    <a:p>
                      <a:r>
                        <a:rPr lang="en-US" sz="1600" cap="none" spc="0" dirty="0">
                          <a:solidFill>
                            <a:sysClr val="windowText" lastClr="000000"/>
                          </a:solidFill>
                        </a:rPr>
                        <a:t>Feed order</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cap="none" spc="0">
                          <a:solidFill>
                            <a:sysClr val="windowText" lastClr="000000"/>
                          </a:solidFill>
                        </a:rPr>
                        <a:t>Upvote/Downvote</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5407727"/>
                  </a:ext>
                </a:extLst>
              </a:tr>
              <a:tr h="473766">
                <a:tc>
                  <a:txBody>
                    <a:bodyPr/>
                    <a:lstStyle/>
                    <a:p>
                      <a:r>
                        <a:rPr lang="en-US" sz="1600" cap="none" spc="0" dirty="0">
                          <a:solidFill>
                            <a:sysClr val="windowText" lastClr="000000"/>
                          </a:solidFill>
                        </a:rPr>
                        <a:t>Hashtags</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cap="none" spc="0" dirty="0">
                          <a:solidFill>
                            <a:sysClr val="windowText" lastClr="000000"/>
                          </a:solidFill>
                        </a:rPr>
                        <a:t>No</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22723999"/>
                  </a:ext>
                </a:extLst>
              </a:tr>
              <a:tr h="717849">
                <a:tc>
                  <a:txBody>
                    <a:bodyPr/>
                    <a:lstStyle/>
                    <a:p>
                      <a:r>
                        <a:rPr lang="en-US" sz="1600" cap="none" spc="0">
                          <a:solidFill>
                            <a:sysClr val="windowText" lastClr="000000"/>
                          </a:solidFill>
                        </a:rPr>
                        <a:t>Easily link to website?</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cap="none" spc="0" dirty="0">
                          <a:solidFill>
                            <a:sysClr val="windowText" lastClr="000000"/>
                          </a:solidFill>
                        </a:rPr>
                        <a:t>Yes (if mods permit)</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54089269"/>
                  </a:ext>
                </a:extLst>
              </a:tr>
              <a:tr h="681237">
                <a:tc>
                  <a:txBody>
                    <a:bodyPr/>
                    <a:lstStyle/>
                    <a:p>
                      <a:r>
                        <a:rPr lang="en-US" sz="1600" cap="none" spc="0">
                          <a:solidFill>
                            <a:sysClr val="windowText" lastClr="000000"/>
                          </a:solidFill>
                        </a:rPr>
                        <a:t>Lifespan of a post</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cap="none" spc="0" dirty="0">
                          <a:solidFill>
                            <a:sysClr val="windowText" lastClr="000000"/>
                          </a:solidFill>
                        </a:rPr>
                        <a:t>4 hours (debatable) </a:t>
                      </a:r>
                    </a:p>
                  </a:txBody>
                  <a:tcPr marL="131870" marR="101438" marT="101438"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4177941"/>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5124" name="Rectangle 25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Freeform: Shape 25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6" name="Freeform: Shape 257">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6" name="Google Shape;166;p32"/>
          <p:cNvSpPr txBox="1">
            <a:spLocks noGrp="1"/>
          </p:cNvSpPr>
          <p:nvPr>
            <p:ph type="title"/>
          </p:nvPr>
        </p:nvSpPr>
        <p:spPr>
          <a:xfrm>
            <a:off x="628649" y="273843"/>
            <a:ext cx="4147457" cy="994173"/>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
              <a:t>Pinterest</a:t>
            </a:r>
            <a:endParaRPr lang="en-US"/>
          </a:p>
        </p:txBody>
      </p:sp>
      <p:sp>
        <p:nvSpPr>
          <p:cNvPr id="167" name="Google Shape;167;p32"/>
          <p:cNvSpPr txBox="1">
            <a:spLocks noGrp="1"/>
          </p:cNvSpPr>
          <p:nvPr>
            <p:ph idx="1"/>
          </p:nvPr>
        </p:nvSpPr>
        <p:spPr>
          <a:xfrm>
            <a:off x="628649" y="1369218"/>
            <a:ext cx="3106568" cy="2549639"/>
          </a:xfrm>
          <a:prstGeom prst="rect">
            <a:avLst/>
          </a:prstGeom>
        </p:spPr>
        <p:txBody>
          <a:bodyPr spcFirstLastPara="1" lIns="91425" tIns="91425" rIns="91425" bIns="91425" anchorCtr="0">
            <a:normAutofit/>
          </a:bodyPr>
          <a:lstStyle/>
          <a:p>
            <a:pPr marL="285750" lvl="0" indent="-285750" rtl="0">
              <a:spcBef>
                <a:spcPts val="0"/>
              </a:spcBef>
              <a:spcAft>
                <a:spcPts val="1200"/>
              </a:spcAft>
              <a:buFont typeface="Arial" panose="020B0604020202020204" pitchFamily="34" charset="0"/>
              <a:buChar char="•"/>
            </a:pPr>
            <a:r>
              <a:rPr lang="en-US" sz="1500" dirty="0"/>
              <a:t>Overwhelmingly female</a:t>
            </a:r>
          </a:p>
          <a:p>
            <a:pPr marL="285750" lvl="0" indent="-285750" rtl="0">
              <a:spcBef>
                <a:spcPts val="0"/>
              </a:spcBef>
              <a:spcAft>
                <a:spcPts val="1200"/>
              </a:spcAft>
              <a:buFont typeface="Arial" panose="020B0604020202020204" pitchFamily="34" charset="0"/>
              <a:buChar char="•"/>
            </a:pPr>
            <a:r>
              <a:rPr lang="en-US" sz="1500" dirty="0"/>
              <a:t>Often used by lifestyle/fashion publications</a:t>
            </a:r>
          </a:p>
          <a:p>
            <a:pPr marL="285750" lvl="0" indent="-285750" rtl="0">
              <a:spcBef>
                <a:spcPts val="0"/>
              </a:spcBef>
              <a:spcAft>
                <a:spcPts val="1200"/>
              </a:spcAft>
              <a:buFont typeface="Arial" panose="020B0604020202020204" pitchFamily="34" charset="0"/>
              <a:buChar char="•"/>
            </a:pPr>
            <a:r>
              <a:rPr lang="en-US" sz="1500" dirty="0"/>
              <a:t>“Pins” organized on “Pinboards”</a:t>
            </a:r>
          </a:p>
          <a:p>
            <a:pPr marL="285750" lvl="0" indent="-285750" rtl="0">
              <a:spcBef>
                <a:spcPts val="0"/>
              </a:spcBef>
              <a:spcAft>
                <a:spcPts val="1200"/>
              </a:spcAft>
              <a:buFont typeface="Arial" panose="020B0604020202020204" pitchFamily="34" charset="0"/>
              <a:buChar char="•"/>
            </a:pPr>
            <a:r>
              <a:rPr lang="en-US" sz="1500" dirty="0"/>
              <a:t>Discover OR save content</a:t>
            </a:r>
          </a:p>
          <a:p>
            <a:pPr marL="285750" lvl="0" indent="-285750" rtl="0">
              <a:spcBef>
                <a:spcPts val="0"/>
              </a:spcBef>
              <a:spcAft>
                <a:spcPts val="1200"/>
              </a:spcAft>
              <a:buFont typeface="Arial" panose="020B0604020202020204" pitchFamily="34" charset="0"/>
              <a:buChar char="•"/>
            </a:pPr>
            <a:r>
              <a:rPr lang="en-US" sz="1500" dirty="0"/>
              <a:t>Optimizing for search</a:t>
            </a:r>
          </a:p>
        </p:txBody>
      </p:sp>
      <p:pic>
        <p:nvPicPr>
          <p:cNvPr id="5122" name="Picture 2" descr="Pinterest Logo | Symbol, History, PNG (3840*2160)">
            <a:extLst>
              <a:ext uri="{FF2B5EF4-FFF2-40B4-BE49-F238E27FC236}">
                <a16:creationId xmlns:a16="http://schemas.microsoft.com/office/drawing/2014/main" id="{6662BE39-2017-BD4E-A1FA-6885455322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87355" y="347935"/>
            <a:ext cx="2952366" cy="1660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13D2723C-665B-CE4F-BE10-D55ECE40A1F3}"/>
              </a:ext>
            </a:extLst>
          </p:cNvPr>
          <p:cNvGraphicFramePr>
            <a:graphicFrameLocks noGrp="1"/>
          </p:cNvGraphicFramePr>
          <p:nvPr>
            <p:extLst>
              <p:ext uri="{D42A27DB-BD31-4B8C-83A1-F6EECF244321}">
                <p14:modId xmlns:p14="http://schemas.microsoft.com/office/powerpoint/2010/main" val="3850162885"/>
              </p:ext>
            </p:extLst>
          </p:nvPr>
        </p:nvGraphicFramePr>
        <p:xfrm>
          <a:off x="4989860" y="2763217"/>
          <a:ext cx="3832742" cy="2032348"/>
        </p:xfrm>
        <a:graphic>
          <a:graphicData uri="http://schemas.openxmlformats.org/drawingml/2006/table">
            <a:tbl>
              <a:tblPr>
                <a:noFill/>
                <a:tableStyleId>{35758FB7-9AC5-4552-8A53-C91805E547FA}</a:tableStyleId>
              </a:tblPr>
              <a:tblGrid>
                <a:gridCol w="1921183">
                  <a:extLst>
                    <a:ext uri="{9D8B030D-6E8A-4147-A177-3AD203B41FA5}">
                      <a16:colId xmlns:a16="http://schemas.microsoft.com/office/drawing/2014/main" val="1890627545"/>
                    </a:ext>
                  </a:extLst>
                </a:gridCol>
                <a:gridCol w="1911559">
                  <a:extLst>
                    <a:ext uri="{9D8B030D-6E8A-4147-A177-3AD203B41FA5}">
                      <a16:colId xmlns:a16="http://schemas.microsoft.com/office/drawing/2014/main" val="2874314423"/>
                    </a:ext>
                  </a:extLst>
                </a:gridCol>
              </a:tblGrid>
              <a:tr h="443987">
                <a:tc>
                  <a:txBody>
                    <a:bodyPr/>
                    <a:lstStyle/>
                    <a:p>
                      <a:r>
                        <a:rPr lang="en-US" sz="1700" cap="none" spc="0" dirty="0">
                          <a:solidFill>
                            <a:sysClr val="windowText" lastClr="000000"/>
                          </a:solidFill>
                        </a:rPr>
                        <a:t>Feed order</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700" cap="none" spc="0">
                          <a:solidFill>
                            <a:sysClr val="windowText" lastClr="000000"/>
                          </a:solidFill>
                        </a:rPr>
                        <a:t>Algorithmic</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5407727"/>
                  </a:ext>
                </a:extLst>
              </a:tr>
              <a:tr h="443987">
                <a:tc>
                  <a:txBody>
                    <a:bodyPr/>
                    <a:lstStyle/>
                    <a:p>
                      <a:r>
                        <a:rPr lang="en-US" sz="1700" cap="none" spc="0" dirty="0">
                          <a:solidFill>
                            <a:sysClr val="windowText" lastClr="000000"/>
                          </a:solidFill>
                        </a:rPr>
                        <a:t>Hashtags</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700" cap="none" spc="0">
                          <a:solidFill>
                            <a:sysClr val="windowText" lastClr="000000"/>
                          </a:solidFill>
                        </a:rPr>
                        <a:t>Yes</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22723999"/>
                  </a:ext>
                </a:extLst>
              </a:tr>
              <a:tr h="700387">
                <a:tc>
                  <a:txBody>
                    <a:bodyPr/>
                    <a:lstStyle/>
                    <a:p>
                      <a:r>
                        <a:rPr lang="en-US" sz="1700" cap="none" spc="0" dirty="0">
                          <a:solidFill>
                            <a:sysClr val="windowText" lastClr="000000"/>
                          </a:solidFill>
                        </a:rPr>
                        <a:t>Easily link to website?</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700" cap="none" spc="0" dirty="0">
                          <a:solidFill>
                            <a:sysClr val="windowText" lastClr="000000"/>
                          </a:solidFill>
                        </a:rPr>
                        <a:t>Yes</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54089269"/>
                  </a:ext>
                </a:extLst>
              </a:tr>
              <a:tr h="443987">
                <a:tc>
                  <a:txBody>
                    <a:bodyPr/>
                    <a:lstStyle/>
                    <a:p>
                      <a:r>
                        <a:rPr lang="en-US" sz="1700" cap="none" spc="0">
                          <a:solidFill>
                            <a:sysClr val="windowText" lastClr="000000"/>
                          </a:solidFill>
                        </a:rPr>
                        <a:t>Lifespan of a post</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700" cap="none" spc="0" dirty="0">
                          <a:solidFill>
                            <a:sysClr val="windowText" lastClr="000000"/>
                          </a:solidFill>
                        </a:rPr>
                        <a:t>4 months</a:t>
                      </a:r>
                    </a:p>
                  </a:txBody>
                  <a:tcPr marL="105950" marR="105950" marT="52975" marB="9615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4177941"/>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p:nvSpPr>
          <p:cNvPr id="256" name="Rectangle 25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8" name="Freeform: Shape 257">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Google Shape;154;p30"/>
          <p:cNvSpPr txBox="1">
            <a:spLocks noGrp="1"/>
          </p:cNvSpPr>
          <p:nvPr>
            <p:ph type="title"/>
          </p:nvPr>
        </p:nvSpPr>
        <p:spPr>
          <a:xfrm>
            <a:off x="628649" y="273843"/>
            <a:ext cx="4147457"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a:t>LinkedIn</a:t>
            </a:r>
          </a:p>
        </p:txBody>
      </p:sp>
      <p:sp>
        <p:nvSpPr>
          <p:cNvPr id="155" name="Google Shape;155;p30"/>
          <p:cNvSpPr txBox="1">
            <a:spLocks noGrp="1"/>
          </p:cNvSpPr>
          <p:nvPr>
            <p:ph type="body" idx="1"/>
          </p:nvPr>
        </p:nvSpPr>
        <p:spPr>
          <a:xfrm>
            <a:off x="628649" y="1369218"/>
            <a:ext cx="3106568" cy="2549639"/>
          </a:xfrm>
          <a:prstGeom prst="rect">
            <a:avLst/>
          </a:prstGeom>
        </p:spPr>
        <p:txBody>
          <a:bodyPr spcFirstLastPara="1" vert="horz" lIns="91440" tIns="45720" rIns="91440" bIns="45720" rtlCol="0" anchorCtr="0">
            <a:normAutofit/>
          </a:bodyPr>
          <a:lstStyle/>
          <a:p>
            <a:pPr marL="285750" lvl="0" indent="-228600" defTabSz="914400">
              <a:spcBef>
                <a:spcPts val="0"/>
              </a:spcBef>
              <a:spcAft>
                <a:spcPts val="1200"/>
              </a:spcAft>
              <a:buFont typeface="Arial" panose="020B0604020202020204" pitchFamily="34" charset="0"/>
              <a:buChar char="•"/>
            </a:pPr>
            <a:r>
              <a:rPr lang="en-US" sz="1500" dirty="0"/>
              <a:t>Business / work / career focus</a:t>
            </a:r>
          </a:p>
          <a:p>
            <a:pPr marL="285750" lvl="0" indent="-228600" defTabSz="914400">
              <a:spcBef>
                <a:spcPts val="0"/>
              </a:spcBef>
              <a:spcAft>
                <a:spcPts val="1200"/>
              </a:spcAft>
              <a:buFont typeface="Arial" panose="020B0604020202020204" pitchFamily="34" charset="0"/>
              <a:buChar char="•"/>
            </a:pPr>
            <a:r>
              <a:rPr lang="en-US" sz="1500" dirty="0"/>
              <a:t>Highly educated user base</a:t>
            </a:r>
          </a:p>
          <a:p>
            <a:pPr marL="285750" lvl="0" indent="-228600" defTabSz="914400">
              <a:spcBef>
                <a:spcPts val="0"/>
              </a:spcBef>
              <a:spcAft>
                <a:spcPts val="1200"/>
              </a:spcAft>
              <a:buFont typeface="Arial" panose="020B0604020202020204" pitchFamily="34" charset="0"/>
              <a:buChar char="•"/>
            </a:pPr>
            <a:r>
              <a:rPr lang="en-US" sz="1500" dirty="0"/>
              <a:t>News curation</a:t>
            </a:r>
          </a:p>
          <a:p>
            <a:pPr marL="285750" lvl="0" indent="-228600" defTabSz="914400">
              <a:spcBef>
                <a:spcPts val="0"/>
              </a:spcBef>
              <a:spcAft>
                <a:spcPts val="1200"/>
              </a:spcAft>
              <a:buFont typeface="Arial" panose="020B0604020202020204" pitchFamily="34" charset="0"/>
              <a:buChar char="•"/>
            </a:pPr>
            <a:endParaRPr lang="en-US" sz="1500" dirty="0"/>
          </a:p>
        </p:txBody>
      </p:sp>
      <p:pic>
        <p:nvPicPr>
          <p:cNvPr id="6146" name="Picture 2" descr="Linkedin Icon Square transparent PNG - StickPNG">
            <a:extLst>
              <a:ext uri="{FF2B5EF4-FFF2-40B4-BE49-F238E27FC236}">
                <a16:creationId xmlns:a16="http://schemas.microsoft.com/office/drawing/2014/main" id="{28421B6A-86E5-F64E-8AE1-84E6E273D0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0831" y="273843"/>
            <a:ext cx="1808889" cy="1808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441E2028-A977-DD40-8060-1C448E4CF9D3}"/>
              </a:ext>
            </a:extLst>
          </p:cNvPr>
          <p:cNvGraphicFramePr>
            <a:graphicFrameLocks noGrp="1"/>
          </p:cNvGraphicFramePr>
          <p:nvPr>
            <p:extLst>
              <p:ext uri="{D42A27DB-BD31-4B8C-83A1-F6EECF244321}">
                <p14:modId xmlns:p14="http://schemas.microsoft.com/office/powerpoint/2010/main" val="3969839679"/>
              </p:ext>
            </p:extLst>
          </p:nvPr>
        </p:nvGraphicFramePr>
        <p:xfrm>
          <a:off x="5017996" y="2628674"/>
          <a:ext cx="3832742" cy="2240983"/>
        </p:xfrm>
        <a:graphic>
          <a:graphicData uri="http://schemas.openxmlformats.org/drawingml/2006/table">
            <a:tbl>
              <a:tblPr>
                <a:solidFill>
                  <a:schemeClr val="tx1">
                    <a:lumMod val="65000"/>
                    <a:lumOff val="35000"/>
                  </a:schemeClr>
                </a:solidFill>
                <a:tableStyleId>{35758FB7-9AC5-4552-8A53-C91805E547FA}</a:tableStyleId>
              </a:tblPr>
              <a:tblGrid>
                <a:gridCol w="2231872">
                  <a:extLst>
                    <a:ext uri="{9D8B030D-6E8A-4147-A177-3AD203B41FA5}">
                      <a16:colId xmlns:a16="http://schemas.microsoft.com/office/drawing/2014/main" val="1890627545"/>
                    </a:ext>
                  </a:extLst>
                </a:gridCol>
                <a:gridCol w="1600870">
                  <a:extLst>
                    <a:ext uri="{9D8B030D-6E8A-4147-A177-3AD203B41FA5}">
                      <a16:colId xmlns:a16="http://schemas.microsoft.com/office/drawing/2014/main" val="2874314423"/>
                    </a:ext>
                  </a:extLst>
                </a:gridCol>
              </a:tblGrid>
              <a:tr h="497538">
                <a:tc>
                  <a:txBody>
                    <a:bodyPr/>
                    <a:lstStyle/>
                    <a:p>
                      <a:r>
                        <a:rPr lang="en-US" sz="1600" cap="none" spc="0" dirty="0">
                          <a:solidFill>
                            <a:schemeClr val="bg1"/>
                          </a:solidFill>
                        </a:rPr>
                        <a:t>Feed order</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n-US" sz="1600" cap="none" spc="0">
                          <a:solidFill>
                            <a:schemeClr val="bg1"/>
                          </a:solidFill>
                        </a:rPr>
                        <a:t>Algorithm</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65407727"/>
                  </a:ext>
                </a:extLst>
              </a:tr>
              <a:tr h="497538">
                <a:tc>
                  <a:txBody>
                    <a:bodyPr/>
                    <a:lstStyle/>
                    <a:p>
                      <a:r>
                        <a:rPr lang="en-US" sz="1600" cap="none" spc="0">
                          <a:solidFill>
                            <a:schemeClr val="bg1"/>
                          </a:solidFill>
                        </a:rPr>
                        <a:t>Hashtags</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n-US" sz="1600" cap="none" spc="0">
                          <a:solidFill>
                            <a:schemeClr val="bg1"/>
                          </a:solidFill>
                        </a:rPr>
                        <a:t>1-3</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822723999"/>
                  </a:ext>
                </a:extLst>
              </a:tr>
              <a:tr h="748369">
                <a:tc>
                  <a:txBody>
                    <a:bodyPr/>
                    <a:lstStyle/>
                    <a:p>
                      <a:r>
                        <a:rPr lang="en-US" sz="1600" cap="none" spc="0">
                          <a:solidFill>
                            <a:schemeClr val="bg1"/>
                          </a:solidFill>
                        </a:rPr>
                        <a:t>Easily link to website?</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n-US" sz="1600" cap="none" spc="0" dirty="0">
                          <a:solidFill>
                            <a:schemeClr val="bg1"/>
                          </a:solidFill>
                        </a:rPr>
                        <a:t>Yes</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254089269"/>
                  </a:ext>
                </a:extLst>
              </a:tr>
              <a:tr h="497538">
                <a:tc>
                  <a:txBody>
                    <a:bodyPr/>
                    <a:lstStyle/>
                    <a:p>
                      <a:r>
                        <a:rPr lang="en-US" sz="1600" cap="none" spc="0">
                          <a:solidFill>
                            <a:schemeClr val="bg1"/>
                          </a:solidFill>
                        </a:rPr>
                        <a:t>Lifespan of a post</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n-US" sz="1600" cap="none" spc="0" dirty="0">
                          <a:solidFill>
                            <a:schemeClr val="bg1"/>
                          </a:solidFill>
                        </a:rPr>
                        <a:t>24-48 hours</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704177941"/>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FB23A0-968A-6B4B-BCF7-84DDEEAE5210}"/>
              </a:ext>
            </a:extLst>
          </p:cNvPr>
          <p:cNvSpPr>
            <a:spLocks noGrp="1"/>
          </p:cNvSpPr>
          <p:nvPr>
            <p:ph type="title"/>
          </p:nvPr>
        </p:nvSpPr>
        <p:spPr>
          <a:xfrm>
            <a:off x="628649" y="273843"/>
            <a:ext cx="4147457" cy="994173"/>
          </a:xfrm>
        </p:spPr>
        <p:txBody>
          <a:bodyPr>
            <a:normAutofit/>
          </a:bodyPr>
          <a:lstStyle/>
          <a:p>
            <a:r>
              <a:rPr lang="en-US" dirty="0" err="1"/>
              <a:t>TikTok</a:t>
            </a:r>
            <a:endParaRPr lang="en-US" dirty="0"/>
          </a:p>
        </p:txBody>
      </p:sp>
      <p:sp>
        <p:nvSpPr>
          <p:cNvPr id="3" name="Content Placeholder 2">
            <a:extLst>
              <a:ext uri="{FF2B5EF4-FFF2-40B4-BE49-F238E27FC236}">
                <a16:creationId xmlns:a16="http://schemas.microsoft.com/office/drawing/2014/main" id="{198609A3-2F2C-104B-BA4F-9A2ED23B8FAE}"/>
              </a:ext>
            </a:extLst>
          </p:cNvPr>
          <p:cNvSpPr>
            <a:spLocks noGrp="1"/>
          </p:cNvSpPr>
          <p:nvPr>
            <p:ph idx="1"/>
          </p:nvPr>
        </p:nvSpPr>
        <p:spPr>
          <a:xfrm>
            <a:off x="628649" y="1369218"/>
            <a:ext cx="3106568" cy="2549639"/>
          </a:xfrm>
        </p:spPr>
        <p:txBody>
          <a:bodyPr>
            <a:normAutofit/>
          </a:bodyPr>
          <a:lstStyle/>
          <a:p>
            <a:r>
              <a:rPr lang="en-US" sz="1500" dirty="0"/>
              <a:t>Young audience</a:t>
            </a:r>
          </a:p>
          <a:p>
            <a:r>
              <a:rPr lang="en-US" sz="1500" dirty="0" err="1"/>
              <a:t>Shortform</a:t>
            </a:r>
            <a:r>
              <a:rPr lang="en-US" sz="1500" dirty="0"/>
              <a:t>, vertical video</a:t>
            </a:r>
          </a:p>
          <a:p>
            <a:r>
              <a:rPr lang="en-US" sz="1600" dirty="0"/>
              <a:t>Scary accurate algorithm</a:t>
            </a:r>
          </a:p>
        </p:txBody>
      </p:sp>
      <p:pic>
        <p:nvPicPr>
          <p:cNvPr id="7170" name="Picture 2" descr="TikTok Logo - Royalty-Free GIF - Animated Sticker - Free PNG - Animated Icon">
            <a:extLst>
              <a:ext uri="{FF2B5EF4-FFF2-40B4-BE49-F238E27FC236}">
                <a16:creationId xmlns:a16="http://schemas.microsoft.com/office/drawing/2014/main" id="{9FB1CC21-C6C9-6241-9114-F81775F7C3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0831" y="273843"/>
            <a:ext cx="1808889" cy="1808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2">
            <a:extLst>
              <a:ext uri="{FF2B5EF4-FFF2-40B4-BE49-F238E27FC236}">
                <a16:creationId xmlns:a16="http://schemas.microsoft.com/office/drawing/2014/main" id="{E03BC588-9E49-F74C-83C7-2D697CD68A33}"/>
              </a:ext>
            </a:extLst>
          </p:cNvPr>
          <p:cNvGraphicFramePr>
            <a:graphicFrameLocks noGrp="1"/>
          </p:cNvGraphicFramePr>
          <p:nvPr>
            <p:extLst>
              <p:ext uri="{D42A27DB-BD31-4B8C-83A1-F6EECF244321}">
                <p14:modId xmlns:p14="http://schemas.microsoft.com/office/powerpoint/2010/main" val="364825319"/>
              </p:ext>
            </p:extLst>
          </p:nvPr>
        </p:nvGraphicFramePr>
        <p:xfrm>
          <a:off x="4806980" y="2360533"/>
          <a:ext cx="3832742" cy="2148068"/>
        </p:xfrm>
        <a:graphic>
          <a:graphicData uri="http://schemas.openxmlformats.org/drawingml/2006/table">
            <a:tbl>
              <a:tblPr>
                <a:noFill/>
                <a:tableStyleId>{35758FB7-9AC5-4552-8A53-C91805E547FA}</a:tableStyleId>
              </a:tblPr>
              <a:tblGrid>
                <a:gridCol w="2815008">
                  <a:extLst>
                    <a:ext uri="{9D8B030D-6E8A-4147-A177-3AD203B41FA5}">
                      <a16:colId xmlns:a16="http://schemas.microsoft.com/office/drawing/2014/main" val="1890627545"/>
                    </a:ext>
                  </a:extLst>
                </a:gridCol>
                <a:gridCol w="1017734">
                  <a:extLst>
                    <a:ext uri="{9D8B030D-6E8A-4147-A177-3AD203B41FA5}">
                      <a16:colId xmlns:a16="http://schemas.microsoft.com/office/drawing/2014/main" val="2874314423"/>
                    </a:ext>
                  </a:extLst>
                </a:gridCol>
              </a:tblGrid>
              <a:tr h="537017">
                <a:tc>
                  <a:txBody>
                    <a:bodyPr/>
                    <a:lstStyle/>
                    <a:p>
                      <a:r>
                        <a:rPr lang="en-US" sz="2000" cap="none" spc="0">
                          <a:solidFill>
                            <a:schemeClr val="tx1"/>
                          </a:solidFill>
                        </a:rPr>
                        <a:t>Feed order</a:t>
                      </a:r>
                    </a:p>
                  </a:txBody>
                  <a:tcPr marL="129923" marR="129923" marT="90946" marB="90946">
                    <a:lnL w="28575" cap="flat" cmpd="sng" algn="ctr">
                      <a:noFill/>
                      <a:prstDash val="solid"/>
                    </a:lnL>
                    <a:lnR w="12700" cmpd="sng">
                      <a:noFill/>
                      <a:prstDash val="solid"/>
                    </a:lnR>
                    <a:lnT w="28575" cap="flat" cmpd="sng" algn="ctr">
                      <a:noFill/>
                      <a:prstDash val="solid"/>
                    </a:lnT>
                    <a:lnB w="12700" cmpd="sng">
                      <a:noFill/>
                      <a:prstDash val="solid"/>
                    </a:lnB>
                    <a:noFill/>
                  </a:tcPr>
                </a:tc>
                <a:tc>
                  <a:txBody>
                    <a:bodyPr/>
                    <a:lstStyle/>
                    <a:p>
                      <a:endParaRPr lang="en-US" sz="2000" cap="none" spc="0">
                        <a:solidFill>
                          <a:schemeClr val="tx1"/>
                        </a:solidFill>
                      </a:endParaRPr>
                    </a:p>
                  </a:txBody>
                  <a:tcPr marL="129923" marR="129923" marT="90946" marB="90946">
                    <a:lnL w="12700" cmpd="sng">
                      <a:noFill/>
                      <a:prstDash val="solid"/>
                    </a:lnL>
                    <a:lnR w="28575" cap="flat" cmpd="sng" algn="ctr">
                      <a:noFill/>
                      <a:prstDash val="solid"/>
                    </a:lnR>
                    <a:lnT w="28575" cap="flat" cmpd="sng" algn="ctr">
                      <a:noFill/>
                      <a:prstDash val="solid"/>
                    </a:lnT>
                    <a:lnB w="12700" cmpd="sng">
                      <a:noFill/>
                      <a:prstDash val="solid"/>
                    </a:lnB>
                    <a:noFill/>
                  </a:tcPr>
                </a:tc>
                <a:extLst>
                  <a:ext uri="{0D108BD9-81ED-4DB2-BD59-A6C34878D82A}">
                    <a16:rowId xmlns:a16="http://schemas.microsoft.com/office/drawing/2014/main" val="365407727"/>
                  </a:ext>
                </a:extLst>
              </a:tr>
              <a:tr h="537017">
                <a:tc>
                  <a:txBody>
                    <a:bodyPr/>
                    <a:lstStyle/>
                    <a:p>
                      <a:r>
                        <a:rPr lang="en-US" sz="2000" cap="none" spc="0">
                          <a:solidFill>
                            <a:schemeClr val="tx1"/>
                          </a:solidFill>
                        </a:rPr>
                        <a:t>Hashtags</a:t>
                      </a:r>
                    </a:p>
                  </a:txBody>
                  <a:tcPr marL="129923" marR="129923" marT="90946" marB="90946">
                    <a:lnL w="28575" cap="flat" cmpd="sng" algn="ctr">
                      <a:noFill/>
                      <a:prstDash val="solid"/>
                    </a:lnL>
                    <a:lnR w="12700" cmpd="sng">
                      <a:noFill/>
                      <a:prstDash val="solid"/>
                    </a:lnR>
                    <a:lnT w="12700" cmpd="sng">
                      <a:noFill/>
                      <a:prstDash val="solid"/>
                    </a:lnT>
                    <a:lnB w="12700" cmpd="sng">
                      <a:noFill/>
                      <a:prstDash val="solid"/>
                    </a:lnB>
                    <a:noFill/>
                  </a:tcPr>
                </a:tc>
                <a:tc>
                  <a:txBody>
                    <a:bodyPr/>
                    <a:lstStyle/>
                    <a:p>
                      <a:endParaRPr lang="en-US" sz="2000" cap="none" spc="0">
                        <a:solidFill>
                          <a:schemeClr val="tx1"/>
                        </a:solidFill>
                      </a:endParaRPr>
                    </a:p>
                  </a:txBody>
                  <a:tcPr marL="129923" marR="129923" marT="90946" marB="90946">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822723999"/>
                  </a:ext>
                </a:extLst>
              </a:tr>
              <a:tr h="537017">
                <a:tc>
                  <a:txBody>
                    <a:bodyPr/>
                    <a:lstStyle/>
                    <a:p>
                      <a:r>
                        <a:rPr lang="en-US" sz="2000" cap="none" spc="0">
                          <a:solidFill>
                            <a:schemeClr val="tx1"/>
                          </a:solidFill>
                        </a:rPr>
                        <a:t>Easily link to website?</a:t>
                      </a:r>
                    </a:p>
                  </a:txBody>
                  <a:tcPr marL="129923" marR="129923" marT="90946" marB="90946">
                    <a:lnL w="28575" cap="flat" cmpd="sng" algn="ctr">
                      <a:noFill/>
                      <a:prstDash val="solid"/>
                    </a:lnL>
                    <a:lnR w="12700" cmpd="sng">
                      <a:noFill/>
                      <a:prstDash val="solid"/>
                    </a:lnR>
                    <a:lnT w="12700" cmpd="sng">
                      <a:noFill/>
                      <a:prstDash val="solid"/>
                    </a:lnT>
                    <a:lnB w="12700" cmpd="sng">
                      <a:noFill/>
                      <a:prstDash val="solid"/>
                    </a:lnB>
                    <a:noFill/>
                  </a:tcPr>
                </a:tc>
                <a:tc>
                  <a:txBody>
                    <a:bodyPr/>
                    <a:lstStyle/>
                    <a:p>
                      <a:endParaRPr lang="en-US" sz="2000" cap="none" spc="0">
                        <a:solidFill>
                          <a:schemeClr val="tx1"/>
                        </a:solidFill>
                      </a:endParaRPr>
                    </a:p>
                  </a:txBody>
                  <a:tcPr marL="129923" marR="129923" marT="90946" marB="90946">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1254089269"/>
                  </a:ext>
                </a:extLst>
              </a:tr>
              <a:tr h="537017">
                <a:tc>
                  <a:txBody>
                    <a:bodyPr/>
                    <a:lstStyle/>
                    <a:p>
                      <a:r>
                        <a:rPr lang="en-US" sz="2000" cap="none" spc="0">
                          <a:solidFill>
                            <a:schemeClr val="tx1"/>
                          </a:solidFill>
                        </a:rPr>
                        <a:t>Lifespan of a post</a:t>
                      </a:r>
                    </a:p>
                  </a:txBody>
                  <a:tcPr marL="129923" marR="129923" marT="90946" marB="90946">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endParaRPr lang="en-US" sz="2000" cap="none" spc="0">
                        <a:solidFill>
                          <a:schemeClr val="tx1"/>
                        </a:solidFill>
                      </a:endParaRPr>
                    </a:p>
                  </a:txBody>
                  <a:tcPr marL="129923" marR="129923" marT="90946" marB="90946">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704177941"/>
                  </a:ext>
                </a:extLst>
              </a:tr>
            </a:tbl>
          </a:graphicData>
        </a:graphic>
      </p:graphicFrame>
      <p:graphicFrame>
        <p:nvGraphicFramePr>
          <p:cNvPr id="10" name="Table 2">
            <a:extLst>
              <a:ext uri="{FF2B5EF4-FFF2-40B4-BE49-F238E27FC236}">
                <a16:creationId xmlns:a16="http://schemas.microsoft.com/office/drawing/2014/main" id="{A89D0B3C-D4FC-E04A-8A3C-D710D80913AA}"/>
              </a:ext>
            </a:extLst>
          </p:cNvPr>
          <p:cNvGraphicFramePr>
            <a:graphicFrameLocks noGrp="1"/>
          </p:cNvGraphicFramePr>
          <p:nvPr>
            <p:extLst>
              <p:ext uri="{D42A27DB-BD31-4B8C-83A1-F6EECF244321}">
                <p14:modId xmlns:p14="http://schemas.microsoft.com/office/powerpoint/2010/main" val="4049489373"/>
              </p:ext>
            </p:extLst>
          </p:nvPr>
        </p:nvGraphicFramePr>
        <p:xfrm>
          <a:off x="4806980" y="2314076"/>
          <a:ext cx="3832742" cy="2440208"/>
        </p:xfrm>
        <a:graphic>
          <a:graphicData uri="http://schemas.openxmlformats.org/drawingml/2006/table">
            <a:tbl>
              <a:tblPr>
                <a:solidFill>
                  <a:schemeClr val="tx1">
                    <a:lumMod val="65000"/>
                    <a:lumOff val="35000"/>
                  </a:schemeClr>
                </a:solidFill>
                <a:tableStyleId>{35758FB7-9AC5-4552-8A53-C91805E547FA}</a:tableStyleId>
              </a:tblPr>
              <a:tblGrid>
                <a:gridCol w="2015851">
                  <a:extLst>
                    <a:ext uri="{9D8B030D-6E8A-4147-A177-3AD203B41FA5}">
                      <a16:colId xmlns:a16="http://schemas.microsoft.com/office/drawing/2014/main" val="1890627545"/>
                    </a:ext>
                  </a:extLst>
                </a:gridCol>
                <a:gridCol w="1816891">
                  <a:extLst>
                    <a:ext uri="{9D8B030D-6E8A-4147-A177-3AD203B41FA5}">
                      <a16:colId xmlns:a16="http://schemas.microsoft.com/office/drawing/2014/main" val="2874314423"/>
                    </a:ext>
                  </a:extLst>
                </a:gridCol>
              </a:tblGrid>
              <a:tr h="497538">
                <a:tc>
                  <a:txBody>
                    <a:bodyPr/>
                    <a:lstStyle/>
                    <a:p>
                      <a:r>
                        <a:rPr lang="en-US" sz="1600" cap="none" spc="0">
                          <a:solidFill>
                            <a:schemeClr val="bg1"/>
                          </a:solidFill>
                        </a:rPr>
                        <a:t>Feed order</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n-US" sz="1600" cap="none" spc="0" dirty="0">
                          <a:solidFill>
                            <a:schemeClr val="bg1"/>
                          </a:solidFill>
                        </a:rPr>
                        <a:t>Algorithm</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65407727"/>
                  </a:ext>
                </a:extLst>
              </a:tr>
              <a:tr h="497538">
                <a:tc>
                  <a:txBody>
                    <a:bodyPr/>
                    <a:lstStyle/>
                    <a:p>
                      <a:r>
                        <a:rPr lang="en-US" sz="1600" cap="none" spc="0">
                          <a:solidFill>
                            <a:schemeClr val="bg1"/>
                          </a:solidFill>
                        </a:rPr>
                        <a:t>Hashtags</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n-US" sz="1600" cap="none" spc="0" dirty="0">
                          <a:solidFill>
                            <a:schemeClr val="bg1"/>
                          </a:solidFill>
                        </a:rPr>
                        <a:t>Yes</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822723999"/>
                  </a:ext>
                </a:extLst>
              </a:tr>
              <a:tr h="748369">
                <a:tc>
                  <a:txBody>
                    <a:bodyPr/>
                    <a:lstStyle/>
                    <a:p>
                      <a:r>
                        <a:rPr lang="en-US" sz="1600" cap="none" spc="0">
                          <a:solidFill>
                            <a:schemeClr val="bg1"/>
                          </a:solidFill>
                        </a:rPr>
                        <a:t>Easily link to website?</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r>
                        <a:rPr lang="en-US" sz="1600" cap="none" spc="0" dirty="0">
                          <a:solidFill>
                            <a:schemeClr val="bg1"/>
                          </a:solidFill>
                        </a:rPr>
                        <a:t>No</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254089269"/>
                  </a:ext>
                </a:extLst>
              </a:tr>
              <a:tr h="497538">
                <a:tc>
                  <a:txBody>
                    <a:bodyPr/>
                    <a:lstStyle/>
                    <a:p>
                      <a:r>
                        <a:rPr lang="en-US" sz="1600" cap="none" spc="0">
                          <a:solidFill>
                            <a:schemeClr val="bg1"/>
                          </a:solidFill>
                        </a:rPr>
                        <a:t>Lifespan of a post</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cap="none" spc="0" dirty="0">
                          <a:solidFill>
                            <a:schemeClr val="bg1"/>
                          </a:solidFill>
                        </a:rPr>
                        <a:t>Minutes, unless viral</a:t>
                      </a:r>
                    </a:p>
                  </a:txBody>
                  <a:tcPr marL="149527" marR="115021" marT="115021" marB="9406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704177941"/>
                  </a:ext>
                </a:extLst>
              </a:tr>
            </a:tbl>
          </a:graphicData>
        </a:graphic>
      </p:graphicFrame>
    </p:spTree>
    <p:extLst>
      <p:ext uri="{BB962C8B-B14F-4D97-AF65-F5344CB8AC3E}">
        <p14:creationId xmlns:p14="http://schemas.microsoft.com/office/powerpoint/2010/main" val="409624691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EDB4-A5B2-BD41-A72F-7E7B94287350}"/>
              </a:ext>
            </a:extLst>
          </p:cNvPr>
          <p:cNvSpPr>
            <a:spLocks noGrp="1"/>
          </p:cNvSpPr>
          <p:nvPr>
            <p:ph type="title"/>
          </p:nvPr>
        </p:nvSpPr>
        <p:spPr>
          <a:xfrm>
            <a:off x="3096276" y="3391617"/>
            <a:ext cx="3703452" cy="1022411"/>
          </a:xfrm>
        </p:spPr>
        <p:txBody>
          <a:bodyPr vert="horz" lIns="91440" tIns="45720" rIns="91440" bIns="45720" rtlCol="0" anchor="t">
            <a:normAutofit/>
          </a:bodyPr>
          <a:lstStyle/>
          <a:p>
            <a:pPr defTabSz="914400"/>
            <a:r>
              <a:rPr lang="en-US" kern="1200">
                <a:solidFill>
                  <a:schemeClr val="tx1"/>
                </a:solidFill>
                <a:latin typeface="+mj-lt"/>
                <a:ea typeface="+mj-ea"/>
                <a:cs typeface="+mj-cs"/>
              </a:rPr>
              <a:t>Messaging apps</a:t>
            </a:r>
          </a:p>
        </p:txBody>
      </p:sp>
      <p:sp>
        <p:nvSpPr>
          <p:cNvPr id="143" name="Freeform: Shape 14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916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3249"/>
            <a:ext cx="3182112" cy="184061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8" name="Picture 6" descr="Facebook Brand Resources">
            <a:extLst>
              <a:ext uri="{FF2B5EF4-FFF2-40B4-BE49-F238E27FC236}">
                <a16:creationId xmlns:a16="http://schemas.microsoft.com/office/drawing/2014/main" id="{7987B4AC-B393-434F-9B19-ED00565CD6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9" r="-6" b="20626"/>
          <a:stretch/>
        </p:blipFill>
        <p:spPr bwMode="auto">
          <a:xfrm>
            <a:off x="934929" y="10"/>
            <a:ext cx="2935224" cy="1713915"/>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BB3F3D2B-8D7E-144F-BDBF-83F7936B59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93" r="12104" b="-1"/>
          <a:stretch/>
        </p:blipFill>
        <p:spPr bwMode="auto">
          <a:xfrm>
            <a:off x="20" y="1716248"/>
            <a:ext cx="2673458" cy="342725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147" name="Oval 14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0725" y="420987"/>
            <a:ext cx="2386584" cy="23865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02" name="Picture 10">
            <a:extLst>
              <a:ext uri="{FF2B5EF4-FFF2-40B4-BE49-F238E27FC236}">
                <a16:creationId xmlns:a16="http://schemas.microsoft.com/office/drawing/2014/main" id="{277799F1-BCB0-3C47-8DD3-1E0F6C92C7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 b="-4"/>
          <a:stretch/>
        </p:blipFill>
        <p:spPr bwMode="auto">
          <a:xfrm>
            <a:off x="4144169" y="544431"/>
            <a:ext cx="2139696" cy="2139696"/>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49" name="Freeform: Shape 14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249"/>
            <a:ext cx="2579574" cy="266256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200" name="Picture 8" descr="Signal Messenger Icon Vector Logo - Logowik.com">
            <a:extLst>
              <a:ext uri="{FF2B5EF4-FFF2-40B4-BE49-F238E27FC236}">
                <a16:creationId xmlns:a16="http://schemas.microsoft.com/office/drawing/2014/main" id="{BD063BC3-F7AB-2749-892D-9B561F3324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62" r="14192" b="3"/>
          <a:stretch/>
        </p:blipFill>
        <p:spPr bwMode="auto">
          <a:xfrm>
            <a:off x="6689070" y="-3248"/>
            <a:ext cx="2454929" cy="2537918"/>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151" name="Freeform: Shape 15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2930563"/>
            <a:ext cx="2244502" cy="2212937"/>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4" descr="WeChat Logo PNG Transparent &amp;amp; SVG Vector - Freebie Supply">
            <a:extLst>
              <a:ext uri="{FF2B5EF4-FFF2-40B4-BE49-F238E27FC236}">
                <a16:creationId xmlns:a16="http://schemas.microsoft.com/office/drawing/2014/main" id="{A4D816C4-9DA8-EC47-A708-559757ED64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0" r="1" b="1169"/>
          <a:stretch/>
        </p:blipFill>
        <p:spPr bwMode="auto">
          <a:xfrm>
            <a:off x="7022427" y="3053491"/>
            <a:ext cx="2121573" cy="2090009"/>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649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
        <p:cNvGrpSpPr/>
        <p:nvPr/>
      </p:nvGrpSpPr>
      <p:grpSpPr>
        <a:xfrm>
          <a:off x="0" y="0"/>
          <a:ext cx="0" cy="0"/>
          <a:chOff x="0" y="0"/>
          <a:chExt cx="0" cy="0"/>
        </a:xfrm>
      </p:grpSpPr>
      <p:sp>
        <p:nvSpPr>
          <p:cNvPr id="114" name="Rectangle 8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69" descr="Background pattern&#10;&#10;Description automatically generated">
            <a:extLst>
              <a:ext uri="{FF2B5EF4-FFF2-40B4-BE49-F238E27FC236}">
                <a16:creationId xmlns:a16="http://schemas.microsoft.com/office/drawing/2014/main" id="{5C725A8B-3B19-4F70-A237-A9ABD400CB5B}"/>
              </a:ext>
            </a:extLst>
          </p:cNvPr>
          <p:cNvPicPr>
            <a:picLocks noChangeAspect="1"/>
          </p:cNvPicPr>
          <p:nvPr/>
        </p:nvPicPr>
        <p:blipFill rotWithShape="1">
          <a:blip r:embed="rId3"/>
          <a:srcRect l="22039" r="14412" b="-4"/>
          <a:stretch/>
        </p:blipFill>
        <p:spPr>
          <a:xfrm>
            <a:off x="1883784" y="2328528"/>
            <a:ext cx="2726006" cy="2413000"/>
          </a:xfrm>
          <a:prstGeom prst="rect">
            <a:avLst/>
          </a:prstGeom>
        </p:spPr>
      </p:pic>
      <p:grpSp>
        <p:nvGrpSpPr>
          <p:cNvPr id="129" name="Group 89">
            <a:extLst>
              <a:ext uri="{FF2B5EF4-FFF2-40B4-BE49-F238E27FC236}">
                <a16:creationId xmlns:a16="http://schemas.microsoft.com/office/drawing/2014/main" id="{89C6B508-0B2C-4D80-99F6-BC8C9C693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9133" y="604306"/>
            <a:ext cx="2735827" cy="2394908"/>
            <a:chOff x="1674895" y="1345036"/>
            <a:chExt cx="5428610" cy="4210939"/>
          </a:xfrm>
        </p:grpSpPr>
        <p:sp>
          <p:nvSpPr>
            <p:cNvPr id="130" name="Rectangle 90">
              <a:extLst>
                <a:ext uri="{FF2B5EF4-FFF2-40B4-BE49-F238E27FC236}">
                  <a16:creationId xmlns:a16="http://schemas.microsoft.com/office/drawing/2014/main" id="{EA54034F-F9B1-4048-9AEF-C7AB99053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91">
              <a:extLst>
                <a:ext uri="{FF2B5EF4-FFF2-40B4-BE49-F238E27FC236}">
                  <a16:creationId xmlns:a16="http://schemas.microsoft.com/office/drawing/2014/main" id="{F583F029-E06B-49B5-9779-2E8CEFD77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ectangle 93">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86" y="514353"/>
            <a:ext cx="2718710" cy="23949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66;p15"/>
          <p:cNvSpPr txBox="1">
            <a:spLocks noGrp="1"/>
          </p:cNvSpPr>
          <p:nvPr>
            <p:ph type="title"/>
          </p:nvPr>
        </p:nvSpPr>
        <p:spPr>
          <a:xfrm>
            <a:off x="555438" y="644856"/>
            <a:ext cx="2657397" cy="2159239"/>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400" dirty="0">
                <a:solidFill>
                  <a:schemeClr val="bg1"/>
                </a:solidFill>
              </a:rPr>
              <a:t>Agenda for today</a:t>
            </a:r>
          </a:p>
        </p:txBody>
      </p:sp>
      <p:grpSp>
        <p:nvGrpSpPr>
          <p:cNvPr id="133"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7757"/>
            <a:ext cx="1027573" cy="381746"/>
            <a:chOff x="2267504" y="2540250"/>
            <a:chExt cx="1990951" cy="739640"/>
          </a:xfrm>
          <a:solidFill>
            <a:schemeClr val="bg1"/>
          </a:solidFill>
        </p:grpSpPr>
        <p:sp>
          <p:nvSpPr>
            <p:cNvPr id="134" name="Freeform: Shape 9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35" name="Freeform: Shape 9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00"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6806" y="1834165"/>
            <a:ext cx="637026" cy="637028"/>
            <a:chOff x="5829300" y="3162300"/>
            <a:chExt cx="532256" cy="532257"/>
          </a:xfrm>
          <a:solidFill>
            <a:srgbClr val="FFFFFF"/>
          </a:solidFill>
        </p:grpSpPr>
        <p:sp>
          <p:nvSpPr>
            <p:cNvPr id="101" name="Freeform: Shape 100">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15" name="Graphic 4">
            <a:extLst>
              <a:ext uri="{FF2B5EF4-FFF2-40B4-BE49-F238E27FC236}">
                <a16:creationId xmlns:a16="http://schemas.microsoft.com/office/drawing/2014/main" id="{DDFA5A3F-B050-4826-ACB4-F634DD12C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6806" y="1834165"/>
            <a:ext cx="637026" cy="637028"/>
            <a:chOff x="5829300" y="3162300"/>
            <a:chExt cx="532256" cy="532257"/>
          </a:xfrm>
          <a:solidFill>
            <a:schemeClr val="bg1"/>
          </a:solidFill>
        </p:grpSpPr>
        <p:sp>
          <p:nvSpPr>
            <p:cNvPr id="116" name="Freeform: Shape 115">
              <a:extLst>
                <a:ext uri="{FF2B5EF4-FFF2-40B4-BE49-F238E27FC236}">
                  <a16:creationId xmlns:a16="http://schemas.microsoft.com/office/drawing/2014/main" id="{C45D7489-248E-4EB2-A887-30A9C396E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B6BF832-C29A-4992-8772-6B33118C5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E06C84D-D026-40FC-A1FB-0482450B6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32D9620B-AA48-430C-BACC-01BF1B12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C7842E4-3E00-4846-B285-345F6B32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120E203-7898-4AE9-A9E5-F5C364415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6A5C8C3-E77D-410A-8D95-0B15B8E6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E9CE1FB-B266-47D2-A0AC-79D1DDBAA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8862FCB-5370-44C9-803F-017FF893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1EC218E-7E2A-4304-96EA-1A7AA046E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6904051-0B1B-4340-8A1F-FC345A50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D8B68CD-1F5B-4E19-A474-4290A738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219F1BA-F2AD-4C0B-B881-AF7702BFA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69" name="Google Shape;67;p15">
            <a:extLst>
              <a:ext uri="{FF2B5EF4-FFF2-40B4-BE49-F238E27FC236}">
                <a16:creationId xmlns:a16="http://schemas.microsoft.com/office/drawing/2014/main" id="{C86F9AEB-6AF9-4A77-8087-4DCDAEA52162}"/>
              </a:ext>
            </a:extLst>
          </p:cNvPr>
          <p:cNvGraphicFramePr/>
          <p:nvPr>
            <p:extLst>
              <p:ext uri="{D42A27DB-BD31-4B8C-83A1-F6EECF244321}">
                <p14:modId xmlns:p14="http://schemas.microsoft.com/office/powerpoint/2010/main" val="204982234"/>
              </p:ext>
            </p:extLst>
          </p:nvPr>
        </p:nvGraphicFramePr>
        <p:xfrm>
          <a:off x="4929052" y="848134"/>
          <a:ext cx="3659978"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EDB4-A5B2-BD41-A72F-7E7B94287350}"/>
              </a:ext>
            </a:extLst>
          </p:cNvPr>
          <p:cNvSpPr>
            <a:spLocks noGrp="1"/>
          </p:cNvSpPr>
          <p:nvPr>
            <p:ph type="title"/>
          </p:nvPr>
        </p:nvSpPr>
        <p:spPr>
          <a:xfrm>
            <a:off x="528156" y="476301"/>
            <a:ext cx="3381927" cy="854355"/>
          </a:xfrm>
        </p:spPr>
        <p:txBody>
          <a:bodyPr>
            <a:normAutofit/>
          </a:bodyPr>
          <a:lstStyle/>
          <a:p>
            <a:r>
              <a:rPr lang="en-US" sz="2700"/>
              <a:t>Honorable mentions</a:t>
            </a:r>
          </a:p>
        </p:txBody>
      </p:sp>
      <p:sp>
        <p:nvSpPr>
          <p:cNvPr id="3" name="Content Placeholder 2">
            <a:extLst>
              <a:ext uri="{FF2B5EF4-FFF2-40B4-BE49-F238E27FC236}">
                <a16:creationId xmlns:a16="http://schemas.microsoft.com/office/drawing/2014/main" id="{81540562-F85C-944F-9FFF-90CB26667D26}"/>
              </a:ext>
            </a:extLst>
          </p:cNvPr>
          <p:cNvSpPr>
            <a:spLocks noGrp="1"/>
          </p:cNvSpPr>
          <p:nvPr>
            <p:ph idx="1"/>
          </p:nvPr>
        </p:nvSpPr>
        <p:spPr>
          <a:xfrm>
            <a:off x="540744" y="1456021"/>
            <a:ext cx="3369340" cy="1814323"/>
          </a:xfrm>
        </p:spPr>
        <p:txBody>
          <a:bodyPr anchor="t">
            <a:normAutofit/>
          </a:bodyPr>
          <a:lstStyle/>
          <a:p>
            <a:r>
              <a:rPr lang="en-US" sz="1800" dirty="0"/>
              <a:t>Snapchat</a:t>
            </a:r>
          </a:p>
          <a:p>
            <a:r>
              <a:rPr lang="en-US" sz="1800" dirty="0" err="1"/>
              <a:t>Nextdoor</a:t>
            </a:r>
            <a:endParaRPr lang="en-US" sz="1800" dirty="0"/>
          </a:p>
          <a:p>
            <a:r>
              <a:rPr lang="en-US" sz="1800" dirty="0"/>
              <a:t>Tumblr </a:t>
            </a:r>
          </a:p>
          <a:p>
            <a:r>
              <a:rPr lang="en-US" sz="1800" dirty="0"/>
              <a:t>Clubhouse</a:t>
            </a:r>
          </a:p>
          <a:p>
            <a:r>
              <a:rPr lang="en-US" sz="1800" dirty="0"/>
              <a:t>YouTube</a:t>
            </a:r>
            <a:endParaRPr lang="en-US" sz="1400" dirty="0"/>
          </a:p>
        </p:txBody>
      </p:sp>
      <p:sp>
        <p:nvSpPr>
          <p:cNvPr id="91" name="Freeform: Shape 90">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655" y="271276"/>
            <a:ext cx="1268730" cy="126873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Oval 9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211" y="147832"/>
            <a:ext cx="1515618" cy="151561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Youtube Logo PNG, Youtube Logo Transparent Background - FreeIconsPNG">
            <a:extLst>
              <a:ext uri="{FF2B5EF4-FFF2-40B4-BE49-F238E27FC236}">
                <a16:creationId xmlns:a16="http://schemas.microsoft.com/office/drawing/2014/main" id="{81952699-7C64-D144-AC42-3D0D6098DA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7683" y="522027"/>
            <a:ext cx="762903" cy="762903"/>
          </a:xfrm>
          <a:prstGeom prst="rect">
            <a:avLst/>
          </a:prstGeom>
          <a:noFill/>
          <a:extLst>
            <a:ext uri="{909E8E84-426E-40DD-AFC4-6F175D3DCCD1}">
              <a14:hiddenFill xmlns:a14="http://schemas.microsoft.com/office/drawing/2010/main">
                <a:solidFill>
                  <a:srgbClr val="FFFFFF"/>
                </a:solidFill>
              </a14:hiddenFill>
            </a:ext>
          </a:extLst>
        </p:spPr>
      </p:pic>
      <p:sp>
        <p:nvSpPr>
          <p:cNvPr id="95" name="Freeform: Shape 94">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8968" y="1"/>
            <a:ext cx="2935032" cy="2461177"/>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199" y="0"/>
            <a:ext cx="3057801" cy="2583946"/>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D61011B8-1947-3A4F-BAD8-09C9418B09C4}"/>
              </a:ext>
            </a:extLst>
          </p:cNvPr>
          <p:cNvPicPr>
            <a:picLocks noChangeAspect="1"/>
          </p:cNvPicPr>
          <p:nvPr/>
        </p:nvPicPr>
        <p:blipFill>
          <a:blip r:embed="rId4"/>
          <a:stretch>
            <a:fillRect/>
          </a:stretch>
        </p:blipFill>
        <p:spPr>
          <a:xfrm>
            <a:off x="7020132" y="253283"/>
            <a:ext cx="1659775" cy="1659775"/>
          </a:xfrm>
          <a:prstGeom prst="rect">
            <a:avLst/>
          </a:prstGeom>
        </p:spPr>
      </p:pic>
      <p:sp>
        <p:nvSpPr>
          <p:cNvPr id="99" name="Freeform: Shape 98">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3960" y="3577152"/>
            <a:ext cx="2962656" cy="1566346"/>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Shape 100">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871" y="3453063"/>
            <a:ext cx="3210834" cy="1690435"/>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515" y="2036502"/>
            <a:ext cx="2057400" cy="20574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Oval 10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071" y="1913058"/>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descr="Free Tumblr Logo Icon, Symbol. Download in PNG, SVG format.">
            <a:extLst>
              <a:ext uri="{FF2B5EF4-FFF2-40B4-BE49-F238E27FC236}">
                <a16:creationId xmlns:a16="http://schemas.microsoft.com/office/drawing/2014/main" id="{279EE01D-D993-DB4A-ADD4-9575A4D4F3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21341" y="2446369"/>
            <a:ext cx="1237667" cy="123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lubhouse (app) - Wikipedia">
            <a:extLst>
              <a:ext uri="{FF2B5EF4-FFF2-40B4-BE49-F238E27FC236}">
                <a16:creationId xmlns:a16="http://schemas.microsoft.com/office/drawing/2014/main" id="{D988227F-D106-8F4B-AFED-EB7B9036B8F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19435" y="4017559"/>
            <a:ext cx="1180593" cy="975065"/>
          </a:xfrm>
          <a:prstGeom prst="rect">
            <a:avLst/>
          </a:prstGeom>
          <a:noFill/>
          <a:extLst>
            <a:ext uri="{909E8E84-426E-40DD-AFC4-6F175D3DCCD1}">
              <a14:hiddenFill xmlns:a14="http://schemas.microsoft.com/office/drawing/2010/main">
                <a:solidFill>
                  <a:srgbClr val="FFFFFF"/>
                </a:solidFill>
              </a14:hiddenFill>
            </a:ext>
          </a:extLst>
        </p:spPr>
      </p:pic>
      <p:sp>
        <p:nvSpPr>
          <p:cNvPr id="107" name="Freeform: Shape 106">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062" y="3098659"/>
            <a:ext cx="2384184" cy="2044841"/>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Shape 10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277" y="2975121"/>
            <a:ext cx="2504969" cy="2168379"/>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Nextdoor thumbnail transparent PNG - StickPNG">
            <a:extLst>
              <a:ext uri="{FF2B5EF4-FFF2-40B4-BE49-F238E27FC236}">
                <a16:creationId xmlns:a16="http://schemas.microsoft.com/office/drawing/2014/main" id="{AD30F883-0703-3D44-AA91-E0350E485E1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03974" y="3580383"/>
            <a:ext cx="1309833" cy="130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8974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2B0489-CFD8-1B4D-8774-6B733963E1FE}"/>
              </a:ext>
            </a:extLst>
          </p:cNvPr>
          <p:cNvSpPr>
            <a:spLocks noGrp="1"/>
          </p:cNvSpPr>
          <p:nvPr>
            <p:ph type="title"/>
          </p:nvPr>
        </p:nvSpPr>
        <p:spPr>
          <a:xfrm>
            <a:off x="628650" y="528066"/>
            <a:ext cx="2647464" cy="2235708"/>
          </a:xfrm>
        </p:spPr>
        <p:txBody>
          <a:bodyPr>
            <a:normAutofit/>
          </a:bodyPr>
          <a:lstStyle/>
          <a:p>
            <a:r>
              <a:rPr lang="en-US">
                <a:solidFill>
                  <a:schemeClr val="bg1"/>
                </a:solidFill>
              </a:rPr>
              <a:t>One last PSA</a:t>
            </a:r>
          </a:p>
        </p:txBody>
      </p:sp>
      <p:sp>
        <p:nvSpPr>
          <p:cNvPr id="3" name="Content Placeholder 2">
            <a:extLst>
              <a:ext uri="{FF2B5EF4-FFF2-40B4-BE49-F238E27FC236}">
                <a16:creationId xmlns:a16="http://schemas.microsoft.com/office/drawing/2014/main" id="{F3960D0C-8462-BC40-9A0A-4195281A2B55}"/>
              </a:ext>
            </a:extLst>
          </p:cNvPr>
          <p:cNvSpPr>
            <a:spLocks noGrp="1"/>
          </p:cNvSpPr>
          <p:nvPr>
            <p:ph idx="1"/>
          </p:nvPr>
        </p:nvSpPr>
        <p:spPr>
          <a:xfrm>
            <a:off x="4659307" y="528066"/>
            <a:ext cx="3851470" cy="3936492"/>
          </a:xfrm>
        </p:spPr>
        <p:txBody>
          <a:bodyPr anchor="ctr">
            <a:normAutofit/>
          </a:bodyPr>
          <a:lstStyle/>
          <a:p>
            <a:r>
              <a:rPr lang="en-US" sz="1800" dirty="0"/>
              <a:t>PEN American Online Harassment Field Manual: </a:t>
            </a:r>
            <a:r>
              <a:rPr lang="en-US" sz="1800" u="sng" dirty="0">
                <a:hlinkClick r:id="rId3"/>
              </a:rPr>
              <a:t>https://onlineharassmentfieldmanual.pen.org/</a:t>
            </a:r>
            <a:r>
              <a:rPr lang="en-US" sz="1800" dirty="0"/>
              <a:t> </a:t>
            </a:r>
          </a:p>
          <a:p>
            <a:endParaRPr lang="en-US" sz="1800" dirty="0"/>
          </a:p>
        </p:txBody>
      </p:sp>
    </p:spTree>
    <p:extLst>
      <p:ext uri="{BB962C8B-B14F-4D97-AF65-F5344CB8AC3E}">
        <p14:creationId xmlns:p14="http://schemas.microsoft.com/office/powerpoint/2010/main" val="858629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2B0489-CFD8-1B4D-8774-6B733963E1FE}"/>
              </a:ext>
            </a:extLst>
          </p:cNvPr>
          <p:cNvSpPr>
            <a:spLocks noGrp="1"/>
          </p:cNvSpPr>
          <p:nvPr>
            <p:ph type="title"/>
          </p:nvPr>
        </p:nvSpPr>
        <p:spPr>
          <a:xfrm>
            <a:off x="628650" y="528066"/>
            <a:ext cx="2647464" cy="2235708"/>
          </a:xfrm>
        </p:spPr>
        <p:txBody>
          <a:bodyPr>
            <a:normAutofit/>
          </a:bodyPr>
          <a:lstStyle/>
          <a:p>
            <a:r>
              <a:rPr lang="en-US" dirty="0">
                <a:solidFill>
                  <a:schemeClr val="bg1"/>
                </a:solidFill>
              </a:rPr>
              <a:t>Additional resources</a:t>
            </a:r>
          </a:p>
        </p:txBody>
      </p:sp>
      <p:sp>
        <p:nvSpPr>
          <p:cNvPr id="3" name="Content Placeholder 2">
            <a:extLst>
              <a:ext uri="{FF2B5EF4-FFF2-40B4-BE49-F238E27FC236}">
                <a16:creationId xmlns:a16="http://schemas.microsoft.com/office/drawing/2014/main" id="{F3960D0C-8462-BC40-9A0A-4195281A2B55}"/>
              </a:ext>
            </a:extLst>
          </p:cNvPr>
          <p:cNvSpPr>
            <a:spLocks noGrp="1"/>
          </p:cNvSpPr>
          <p:nvPr>
            <p:ph idx="1"/>
          </p:nvPr>
        </p:nvSpPr>
        <p:spPr>
          <a:xfrm>
            <a:off x="4663880" y="603504"/>
            <a:ext cx="3851470" cy="3936492"/>
          </a:xfrm>
        </p:spPr>
        <p:txBody>
          <a:bodyPr anchor="ctr">
            <a:normAutofit fontScale="92500" lnSpcReduction="10000"/>
          </a:bodyPr>
          <a:lstStyle/>
          <a:p>
            <a:r>
              <a:rPr lang="en-US" sz="1800" dirty="0"/>
              <a:t>Social Media and Reader Engagement </a:t>
            </a:r>
            <a:r>
              <a:rPr lang="en-US" sz="1800" dirty="0">
                <a:hlinkClick r:id="rId3"/>
              </a:rPr>
              <a:t>–</a:t>
            </a:r>
            <a:r>
              <a:rPr lang="en-US" sz="1800" dirty="0"/>
              <a:t> </a:t>
            </a:r>
            <a:r>
              <a:rPr lang="en-US" sz="1800" i="1" dirty="0"/>
              <a:t>KSJ Science Editing Handbook </a:t>
            </a:r>
            <a:r>
              <a:rPr lang="en-US" sz="1800" dirty="0">
                <a:hlinkClick r:id="rId3"/>
              </a:rPr>
              <a:t>https://ksjhandbook.org/social-media-reader-engagement/</a:t>
            </a:r>
            <a:r>
              <a:rPr lang="en-US" sz="1800" dirty="0"/>
              <a:t> </a:t>
            </a:r>
          </a:p>
          <a:p>
            <a:r>
              <a:rPr lang="en-US" sz="1800" dirty="0"/>
              <a:t>Social Media </a:t>
            </a:r>
            <a:r>
              <a:rPr lang="en-US" sz="1800" dirty="0" err="1"/>
              <a:t>Geekout</a:t>
            </a:r>
            <a:r>
              <a:rPr lang="en-US" sz="1800" dirty="0"/>
              <a:t> Newsletter by Matt Navarra </a:t>
            </a:r>
            <a:r>
              <a:rPr lang="en-US" sz="1800" dirty="0">
                <a:hlinkClick r:id="rId4"/>
              </a:rPr>
              <a:t>https://www.getrevue.co/profile/geekout</a:t>
            </a:r>
            <a:r>
              <a:rPr lang="en-US" sz="1800" dirty="0"/>
              <a:t> </a:t>
            </a:r>
          </a:p>
          <a:p>
            <a:r>
              <a:rPr lang="en-US" sz="1800" dirty="0"/>
              <a:t>Taylor Lorenz </a:t>
            </a:r>
            <a:r>
              <a:rPr lang="en-US" sz="1800" dirty="0">
                <a:hlinkClick r:id="rId5"/>
              </a:rPr>
              <a:t>https://twitter.com/TaylorLorenz</a:t>
            </a:r>
            <a:r>
              <a:rPr lang="en-US" sz="1800" dirty="0"/>
              <a:t> </a:t>
            </a:r>
          </a:p>
          <a:p>
            <a:r>
              <a:rPr lang="en-US" sz="1800" dirty="0"/>
              <a:t>Platformer by Casey Newton </a:t>
            </a:r>
            <a:r>
              <a:rPr lang="en-US" sz="1800" dirty="0">
                <a:hlinkClick r:id="rId6"/>
              </a:rPr>
              <a:t>https://www.platformer.news/</a:t>
            </a:r>
            <a:r>
              <a:rPr lang="en-US" sz="1800" dirty="0"/>
              <a:t> </a:t>
            </a:r>
          </a:p>
          <a:p>
            <a:r>
              <a:rPr lang="en-US" sz="1800" dirty="0"/>
              <a:t>Journalism Growth Club </a:t>
            </a:r>
            <a:r>
              <a:rPr lang="en-US" sz="1800" dirty="0">
                <a:hlinkClick r:id="rId7"/>
              </a:rPr>
              <a:t>https://glow.fm/journalism-growth-club/</a:t>
            </a:r>
            <a:r>
              <a:rPr lang="en-US" sz="1800" dirty="0"/>
              <a:t>  </a:t>
            </a:r>
          </a:p>
        </p:txBody>
      </p:sp>
    </p:spTree>
    <p:extLst>
      <p:ext uri="{BB962C8B-B14F-4D97-AF65-F5344CB8AC3E}">
        <p14:creationId xmlns:p14="http://schemas.microsoft.com/office/powerpoint/2010/main" val="174948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7088" y="189855"/>
            <a:ext cx="4638416" cy="463841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3636" y="189855"/>
            <a:ext cx="4638416" cy="463841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6" name="Oval 15">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2792" y="102393"/>
            <a:ext cx="4638416" cy="463841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EE3366D-3A2D-3A4B-97E0-1D02C7E3FA7C}"/>
              </a:ext>
            </a:extLst>
          </p:cNvPr>
          <p:cNvSpPr>
            <a:spLocks noGrp="1"/>
          </p:cNvSpPr>
          <p:nvPr>
            <p:ph type="title"/>
          </p:nvPr>
        </p:nvSpPr>
        <p:spPr>
          <a:xfrm>
            <a:off x="2686050" y="724185"/>
            <a:ext cx="3903366" cy="2370444"/>
          </a:xfrm>
        </p:spPr>
        <p:txBody>
          <a:bodyPr vert="horz" lIns="91440" tIns="45720" rIns="91440" bIns="45720" rtlCol="0" anchor="b">
            <a:normAutofit/>
          </a:bodyPr>
          <a:lstStyle/>
          <a:p>
            <a:pPr algn="ctr" defTabSz="914400"/>
            <a:r>
              <a:rPr lang="en-US" sz="4100" kern="1200">
                <a:solidFill>
                  <a:schemeClr val="bg1"/>
                </a:solidFill>
                <a:latin typeface="+mj-lt"/>
                <a:ea typeface="+mj-ea"/>
                <a:cs typeface="+mj-cs"/>
              </a:rPr>
              <a:t>Thank you!</a:t>
            </a:r>
          </a:p>
        </p:txBody>
      </p:sp>
      <p:sp>
        <p:nvSpPr>
          <p:cNvPr id="5" name="Text Placeholder 4">
            <a:extLst>
              <a:ext uri="{FF2B5EF4-FFF2-40B4-BE49-F238E27FC236}">
                <a16:creationId xmlns:a16="http://schemas.microsoft.com/office/drawing/2014/main" id="{A51D16FF-A83A-F147-B1C1-20D526ADF15E}"/>
              </a:ext>
            </a:extLst>
          </p:cNvPr>
          <p:cNvSpPr>
            <a:spLocks noGrp="1"/>
          </p:cNvSpPr>
          <p:nvPr>
            <p:ph type="body" idx="1"/>
          </p:nvPr>
        </p:nvSpPr>
        <p:spPr>
          <a:xfrm>
            <a:off x="2865612" y="3307470"/>
            <a:ext cx="3381481" cy="837310"/>
          </a:xfrm>
        </p:spPr>
        <p:txBody>
          <a:bodyPr vert="horz" lIns="91440" tIns="45720" rIns="91440" bIns="45720" rtlCol="0">
            <a:normAutofit/>
          </a:bodyPr>
          <a:lstStyle/>
          <a:p>
            <a:pPr algn="ctr" defTabSz="914400">
              <a:spcBef>
                <a:spcPts val="1000"/>
              </a:spcBef>
            </a:pPr>
            <a:endParaRPr lang="en-US" sz="1500" kern="1200">
              <a:solidFill>
                <a:schemeClr val="bg1"/>
              </a:solidFill>
              <a:latin typeface="+mn-lt"/>
              <a:ea typeface="+mn-ea"/>
              <a:cs typeface="+mn-cs"/>
            </a:endParaRPr>
          </a:p>
        </p:txBody>
      </p:sp>
      <p:sp>
        <p:nvSpPr>
          <p:cNvPr id="18"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2206" y="731982"/>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2206" y="731982"/>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2"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60710" y="1316620"/>
            <a:ext cx="1199121" cy="398469"/>
            <a:chOff x="2504802" y="1755501"/>
            <a:chExt cx="1598829" cy="531293"/>
          </a:xfrm>
          <a:solidFill>
            <a:schemeClr val="bg1"/>
          </a:solidFill>
        </p:grpSpPr>
        <p:sp>
          <p:nvSpPr>
            <p:cNvPr id="23" name="Freeform: Shape 22">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6" name="Oval 25">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9865" y="3177080"/>
            <a:ext cx="383241" cy="3832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Oval 27">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9865" y="3177080"/>
            <a:ext cx="383241" cy="3832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0"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48238" y="3131918"/>
            <a:ext cx="1396129" cy="1396266"/>
            <a:chOff x="5734053" y="3067000"/>
            <a:chExt cx="724484" cy="724549"/>
          </a:xfrm>
          <a:solidFill>
            <a:schemeClr val="bg1"/>
          </a:solidFill>
        </p:grpSpPr>
        <p:sp>
          <p:nvSpPr>
            <p:cNvPr id="31" name="Freeform: Shape 30">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69544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89" name="Rectangle 8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B8D7D1E-1407-4D5B-9C80-E70D99362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6612" y="571914"/>
            <a:ext cx="4439500" cy="3910749"/>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74FD1BE-E333-402D-A2AF-8E2D7570F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6612" y="571914"/>
            <a:ext cx="4439500" cy="391074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DDE3270-A872-4E10-80BC-B93D6F0E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6066" y="493631"/>
            <a:ext cx="4439500" cy="391074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84;p18"/>
          <p:cNvSpPr txBox="1">
            <a:spLocks noGrp="1"/>
          </p:cNvSpPr>
          <p:nvPr>
            <p:ph type="title"/>
          </p:nvPr>
        </p:nvSpPr>
        <p:spPr>
          <a:xfrm>
            <a:off x="2686050" y="890205"/>
            <a:ext cx="3921172" cy="2348853"/>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4100" kern="1200" dirty="0">
                <a:solidFill>
                  <a:schemeClr val="bg1"/>
                </a:solidFill>
                <a:latin typeface="+mj-lt"/>
                <a:ea typeface="+mj-ea"/>
                <a:cs typeface="+mj-cs"/>
              </a:rPr>
              <a:t>3 things to think about before you start on social media…</a:t>
            </a:r>
          </a:p>
        </p:txBody>
      </p:sp>
      <p:sp>
        <p:nvSpPr>
          <p:cNvPr id="9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1072" y="189713"/>
            <a:ext cx="622210" cy="62221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9" name="Graphic 212">
            <a:extLst>
              <a:ext uri="{FF2B5EF4-FFF2-40B4-BE49-F238E27FC236}">
                <a16:creationId xmlns:a16="http://schemas.microsoft.com/office/drawing/2014/main" id="{DEF7D4A3-132F-4989-B22B-25948794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1072" y="189713"/>
            <a:ext cx="622210" cy="62221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1" name="Freeform: Shape 10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9668"/>
            <a:ext cx="1396390"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03" name="Freeform: Shape 102">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9469"/>
            <a:ext cx="1396390" cy="208335"/>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05" name="Oval 104">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6217" y="3308115"/>
            <a:ext cx="310807" cy="3108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id="{B94EEEB0-E565-42CB-8299-2454D31F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6217" y="3308115"/>
            <a:ext cx="310807" cy="31080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110" name="Freeform: Shape 10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p:nvSpPr>
          <p:cNvPr id="51" name="Rectangle 5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B4C40A5-8C53-5E4A-99F4-F2E9F0FF087E}"/>
              </a:ext>
            </a:extLst>
          </p:cNvPr>
          <p:cNvSpPr>
            <a:spLocks noGrp="1"/>
          </p:cNvSpPr>
          <p:nvPr>
            <p:ph type="title"/>
          </p:nvPr>
        </p:nvSpPr>
        <p:spPr>
          <a:xfrm>
            <a:off x="4676148" y="426387"/>
            <a:ext cx="3936166" cy="800407"/>
          </a:xfrm>
        </p:spPr>
        <p:txBody>
          <a:bodyPr vert="horz" lIns="91440" tIns="45720" rIns="91440" bIns="45720" rtlCol="0" anchor="ctr">
            <a:normAutofit fontScale="90000"/>
          </a:bodyPr>
          <a:lstStyle/>
          <a:p>
            <a:pPr defTabSz="914400">
              <a:spcBef>
                <a:spcPct val="0"/>
              </a:spcBef>
            </a:pPr>
            <a:r>
              <a:rPr lang="en-US" sz="3400" dirty="0">
                <a:solidFill>
                  <a:schemeClr val="bg1"/>
                </a:solidFill>
              </a:rPr>
              <a:t>1. What are your goals?</a:t>
            </a:r>
          </a:p>
        </p:txBody>
      </p:sp>
      <p:pic>
        <p:nvPicPr>
          <p:cNvPr id="8" name="Picture 6" descr="Light bulb on yellow background with sketched light beams and cord">
            <a:extLst>
              <a:ext uri="{FF2B5EF4-FFF2-40B4-BE49-F238E27FC236}">
                <a16:creationId xmlns:a16="http://schemas.microsoft.com/office/drawing/2014/main" id="{53BC07D8-DBDA-417E-AC3D-B83259A27D3F}"/>
              </a:ext>
            </a:extLst>
          </p:cNvPr>
          <p:cNvPicPr>
            <a:picLocks noChangeAspect="1"/>
          </p:cNvPicPr>
          <p:nvPr/>
        </p:nvPicPr>
        <p:blipFill rotWithShape="1">
          <a:blip r:embed="rId3"/>
          <a:srcRect l="38499" r="1" b="1"/>
          <a:stretch/>
        </p:blipFill>
        <p:spPr>
          <a:xfrm>
            <a:off x="554969" y="821555"/>
            <a:ext cx="3566210" cy="3566210"/>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53" name="Group 5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3418"/>
            <a:ext cx="1396390" cy="538135"/>
            <a:chOff x="0" y="377893"/>
            <a:chExt cx="1861854" cy="717514"/>
          </a:xfrm>
          <a:solidFill>
            <a:schemeClr val="bg1"/>
          </a:solidFill>
        </p:grpSpPr>
        <p:sp>
          <p:nvSpPr>
            <p:cNvPr id="54" name="Freeform: Shape 5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ontent Placeholder 4">
            <a:extLst>
              <a:ext uri="{FF2B5EF4-FFF2-40B4-BE49-F238E27FC236}">
                <a16:creationId xmlns:a16="http://schemas.microsoft.com/office/drawing/2014/main" id="{83268487-723C-4340-A438-DF88BFC52E53}"/>
              </a:ext>
            </a:extLst>
          </p:cNvPr>
          <p:cNvSpPr txBox="1">
            <a:spLocks/>
          </p:cNvSpPr>
          <p:nvPr/>
        </p:nvSpPr>
        <p:spPr>
          <a:xfrm>
            <a:off x="4676151" y="1365276"/>
            <a:ext cx="3912879" cy="3263504"/>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228600">
              <a:lnSpc>
                <a:spcPct val="90000"/>
              </a:lnSpc>
              <a:spcAft>
                <a:spcPts val="600"/>
              </a:spcAft>
              <a:buFont typeface="Arial" panose="020B0604020202020204" pitchFamily="34" charset="0"/>
              <a:buChar char="•"/>
            </a:pPr>
            <a:r>
              <a:rPr lang="en-US" dirty="0">
                <a:solidFill>
                  <a:schemeClr val="bg1"/>
                </a:solidFill>
                <a:latin typeface="+mn-lt"/>
                <a:ea typeface="+mn-ea"/>
                <a:cs typeface="+mn-cs"/>
              </a:rPr>
              <a:t>Bring readers back to your site and read your article</a:t>
            </a:r>
          </a:p>
          <a:p>
            <a:pPr indent="-228600">
              <a:lnSpc>
                <a:spcPct val="90000"/>
              </a:lnSpc>
              <a:spcAft>
                <a:spcPts val="600"/>
              </a:spcAft>
              <a:buFont typeface="Arial" panose="020B0604020202020204" pitchFamily="34" charset="0"/>
              <a:buChar char="•"/>
            </a:pPr>
            <a:r>
              <a:rPr lang="en-US" dirty="0">
                <a:solidFill>
                  <a:schemeClr val="bg1"/>
                </a:solidFill>
                <a:latin typeface="+mn-lt"/>
                <a:ea typeface="+mn-ea"/>
                <a:cs typeface="+mn-cs"/>
              </a:rPr>
              <a:t>Foster trust/relationships with your community</a:t>
            </a:r>
          </a:p>
          <a:p>
            <a:pPr indent="-228600">
              <a:lnSpc>
                <a:spcPct val="90000"/>
              </a:lnSpc>
              <a:spcAft>
                <a:spcPts val="600"/>
              </a:spcAft>
              <a:buFont typeface="Arial" panose="020B0604020202020204" pitchFamily="34" charset="0"/>
              <a:buChar char="•"/>
            </a:pPr>
            <a:r>
              <a:rPr lang="en-US" dirty="0">
                <a:solidFill>
                  <a:schemeClr val="bg1"/>
                </a:solidFill>
                <a:latin typeface="+mn-lt"/>
                <a:ea typeface="+mn-ea"/>
                <a:cs typeface="+mn-cs"/>
              </a:rPr>
              <a:t>Source stories</a:t>
            </a:r>
          </a:p>
          <a:p>
            <a:pPr indent="-228600">
              <a:lnSpc>
                <a:spcPct val="90000"/>
              </a:lnSpc>
              <a:spcAft>
                <a:spcPts val="600"/>
              </a:spcAft>
              <a:buFont typeface="Arial" panose="020B0604020202020204" pitchFamily="34" charset="0"/>
              <a:buChar char="•"/>
            </a:pPr>
            <a:r>
              <a:rPr lang="en-US" dirty="0">
                <a:solidFill>
                  <a:schemeClr val="bg1"/>
                </a:solidFill>
              </a:rPr>
              <a:t>Just get the information out there </a:t>
            </a:r>
            <a:endParaRPr lang="en-US" dirty="0">
              <a:solidFill>
                <a:schemeClr val="bg1"/>
              </a:solidFill>
              <a:latin typeface="+mn-lt"/>
              <a:ea typeface="+mn-ea"/>
              <a:cs typeface="+mn-cs"/>
            </a:endParaRPr>
          </a:p>
          <a:p>
            <a:pPr indent="-228600">
              <a:lnSpc>
                <a:spcPct val="90000"/>
              </a:lnSpc>
              <a:spcAft>
                <a:spcPts val="600"/>
              </a:spcAft>
              <a:buFont typeface="Arial" panose="020B0604020202020204" pitchFamily="34" charset="0"/>
              <a:buChar char="•"/>
            </a:pPr>
            <a:r>
              <a:rPr lang="en-US" dirty="0">
                <a:solidFill>
                  <a:schemeClr val="bg1"/>
                </a:solidFill>
                <a:latin typeface="+mn-lt"/>
                <a:ea typeface="+mn-ea"/>
                <a:cs typeface="+mn-cs"/>
              </a:rPr>
              <a:t>Or something else?</a:t>
            </a:r>
          </a:p>
        </p:txBody>
      </p:sp>
      <p:grpSp>
        <p:nvGrpSpPr>
          <p:cNvPr id="5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58" name="Freeform: Shape 5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Title 3">
            <a:extLst>
              <a:ext uri="{FF2B5EF4-FFF2-40B4-BE49-F238E27FC236}">
                <a16:creationId xmlns:a16="http://schemas.microsoft.com/office/drawing/2014/main" id="{61850E09-A757-6841-8017-85141BA3FC1D}"/>
              </a:ext>
            </a:extLst>
          </p:cNvPr>
          <p:cNvSpPr txBox="1">
            <a:spLocks/>
          </p:cNvSpPr>
          <p:nvPr/>
        </p:nvSpPr>
        <p:spPr>
          <a:xfrm>
            <a:off x="464100" y="1582163"/>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119" name="Rectangle 11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Google Shape;95;p20"/>
          <p:cNvSpPr txBox="1">
            <a:spLocks noGrp="1"/>
          </p:cNvSpPr>
          <p:nvPr>
            <p:ph type="title"/>
          </p:nvPr>
        </p:nvSpPr>
        <p:spPr>
          <a:xfrm>
            <a:off x="709890" y="297087"/>
            <a:ext cx="3912879" cy="869143"/>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2800" dirty="0">
                <a:solidFill>
                  <a:schemeClr val="bg1"/>
                </a:solidFill>
              </a:rPr>
              <a:t>2. What is your broader audience strategy?</a:t>
            </a:r>
          </a:p>
        </p:txBody>
      </p:sp>
      <p:grpSp>
        <p:nvGrpSpPr>
          <p:cNvPr id="121" name="Group 120">
            <a:extLst>
              <a:ext uri="{FF2B5EF4-FFF2-40B4-BE49-F238E27FC236}">
                <a16:creationId xmlns:a16="http://schemas.microsoft.com/office/drawing/2014/main" id="{268C940D-4516-4630-B49F-65C1A82FE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93443" y="464456"/>
            <a:ext cx="699150" cy="699150"/>
            <a:chOff x="10791258" y="619275"/>
            <a:chExt cx="932200" cy="932200"/>
          </a:xfrm>
        </p:grpSpPr>
        <p:sp>
          <p:nvSpPr>
            <p:cNvPr id="122"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3"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96" name="Google Shape;96;p20"/>
          <p:cNvSpPr txBox="1">
            <a:spLocks noGrp="1"/>
          </p:cNvSpPr>
          <p:nvPr>
            <p:ph type="body" idx="1"/>
          </p:nvPr>
        </p:nvSpPr>
        <p:spPr>
          <a:xfrm>
            <a:off x="709890" y="1310694"/>
            <a:ext cx="3912879" cy="3263503"/>
          </a:xfrm>
          <a:prstGeom prst="rect">
            <a:avLst/>
          </a:prstGeom>
        </p:spPr>
        <p:txBody>
          <a:bodyPr spcFirstLastPara="1" vert="horz" lIns="91440" tIns="45720" rIns="91440" bIns="45720" rtlCol="0" anchorCtr="0">
            <a:normAutofit/>
          </a:bodyPr>
          <a:lstStyle/>
          <a:p>
            <a:pPr indent="-228600" defTabSz="914400">
              <a:buFont typeface="Arial" panose="020B0604020202020204" pitchFamily="34" charset="0"/>
              <a:buChar char="•"/>
            </a:pPr>
            <a:r>
              <a:rPr lang="en-US" dirty="0">
                <a:solidFill>
                  <a:schemeClr val="bg1"/>
                </a:solidFill>
              </a:rPr>
              <a:t>Email / newsletters</a:t>
            </a:r>
          </a:p>
          <a:p>
            <a:pPr indent="-228600" defTabSz="914400">
              <a:buFont typeface="Arial" panose="020B0604020202020204" pitchFamily="34" charset="0"/>
              <a:buChar char="•"/>
            </a:pPr>
            <a:r>
              <a:rPr lang="en-US" dirty="0">
                <a:solidFill>
                  <a:schemeClr val="bg1"/>
                </a:solidFill>
              </a:rPr>
              <a:t>Search</a:t>
            </a:r>
          </a:p>
          <a:p>
            <a:pPr indent="-228600" defTabSz="914400">
              <a:buFont typeface="Arial" panose="020B0604020202020204" pitchFamily="34" charset="0"/>
              <a:buChar char="•"/>
            </a:pPr>
            <a:r>
              <a:rPr lang="en-US" dirty="0">
                <a:solidFill>
                  <a:schemeClr val="bg1"/>
                </a:solidFill>
              </a:rPr>
              <a:t>Aggregators </a:t>
            </a:r>
          </a:p>
          <a:p>
            <a:pPr indent="-228600" defTabSz="914400">
              <a:buFont typeface="Arial" panose="020B0604020202020204" pitchFamily="34" charset="0"/>
              <a:buChar char="•"/>
            </a:pPr>
            <a:r>
              <a:rPr lang="en-US" dirty="0">
                <a:solidFill>
                  <a:schemeClr val="bg1"/>
                </a:solidFill>
              </a:rPr>
              <a:t>Syndication</a:t>
            </a:r>
          </a:p>
          <a:p>
            <a:pPr indent="-228600" defTabSz="914400">
              <a:buFont typeface="Arial" panose="020B0604020202020204" pitchFamily="34" charset="0"/>
              <a:buChar char="•"/>
            </a:pPr>
            <a:r>
              <a:rPr lang="en-US" dirty="0">
                <a:solidFill>
                  <a:schemeClr val="bg1"/>
                </a:solidFill>
              </a:rPr>
              <a:t>Polls / surveys </a:t>
            </a:r>
          </a:p>
          <a:p>
            <a:pPr indent="-228600" defTabSz="914400">
              <a:buFont typeface="Arial" panose="020B0604020202020204" pitchFamily="34" charset="0"/>
              <a:buChar char="•"/>
            </a:pPr>
            <a:r>
              <a:rPr lang="en-US" dirty="0">
                <a:solidFill>
                  <a:schemeClr val="bg1"/>
                </a:solidFill>
              </a:rPr>
              <a:t>Comments</a:t>
            </a:r>
          </a:p>
          <a:p>
            <a:pPr indent="-228600" defTabSz="914400">
              <a:buFont typeface="Arial" panose="020B0604020202020204" pitchFamily="34" charset="0"/>
              <a:buChar char="•"/>
            </a:pPr>
            <a:r>
              <a:rPr lang="en-US" dirty="0">
                <a:solidFill>
                  <a:schemeClr val="bg1"/>
                </a:solidFill>
              </a:rPr>
              <a:t>App</a:t>
            </a:r>
          </a:p>
          <a:p>
            <a:pPr indent="-228600" defTabSz="914400">
              <a:buFont typeface="Arial" panose="020B0604020202020204" pitchFamily="34" charset="0"/>
              <a:buChar char="•"/>
            </a:pPr>
            <a:r>
              <a:rPr lang="en-US" dirty="0">
                <a:solidFill>
                  <a:schemeClr val="bg1"/>
                </a:solidFill>
              </a:rPr>
              <a:t>Policy impact</a:t>
            </a:r>
          </a:p>
          <a:p>
            <a:pPr marL="0" lvl="0" indent="-228600" defTabSz="914400">
              <a:spcBef>
                <a:spcPts val="0"/>
              </a:spcBef>
              <a:spcAft>
                <a:spcPts val="1200"/>
              </a:spcAft>
              <a:buFont typeface="Arial" panose="020B0604020202020204" pitchFamily="34" charset="0"/>
              <a:buChar char="•"/>
            </a:pPr>
            <a:endParaRPr lang="en-US" dirty="0">
              <a:solidFill>
                <a:schemeClr val="bg1"/>
              </a:solidFill>
            </a:endParaRPr>
          </a:p>
        </p:txBody>
      </p:sp>
      <p:grpSp>
        <p:nvGrpSpPr>
          <p:cNvPr id="125" name="Group 124">
            <a:extLst>
              <a:ext uri="{FF2B5EF4-FFF2-40B4-BE49-F238E27FC236}">
                <a16:creationId xmlns:a16="http://schemas.microsoft.com/office/drawing/2014/main" id="{C93F2521-5FCA-4EE4-ADB9-C71AB81B88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8648" y="912224"/>
            <a:ext cx="1199122" cy="398470"/>
            <a:chOff x="6491531" y="1420258"/>
            <a:chExt cx="1598829" cy="531293"/>
          </a:xfrm>
          <a:solidFill>
            <a:schemeClr val="bg1"/>
          </a:solidFill>
        </p:grpSpPr>
        <p:grpSp>
          <p:nvGrpSpPr>
            <p:cNvPr id="126"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30" name="Freeform: Shape 129">
                <a:extLst>
                  <a:ext uri="{FF2B5EF4-FFF2-40B4-BE49-F238E27FC236}">
                    <a16:creationId xmlns:a16="http://schemas.microsoft.com/office/drawing/2014/main" id="{44C45BFB-2AD2-45F8-9F4B-9151A686E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2FD8094-5F5E-411D-96E3-0D8E76B94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27"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28" name="Freeform: Shape 127">
                <a:extLst>
                  <a:ext uri="{FF2B5EF4-FFF2-40B4-BE49-F238E27FC236}">
                    <a16:creationId xmlns:a16="http://schemas.microsoft.com/office/drawing/2014/main" id="{965C4036-D195-4D1E-B436-A0379596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4F38E9F-35FC-437D-BE4E-33FDF605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4" name="Content Placeholder 5" descr="Chart, line chart&#10;&#10;Description automatically generated">
            <a:extLst>
              <a:ext uri="{FF2B5EF4-FFF2-40B4-BE49-F238E27FC236}">
                <a16:creationId xmlns:a16="http://schemas.microsoft.com/office/drawing/2014/main" id="{F59B061E-2EA9-5B42-9E7D-F1C40484EE48}"/>
              </a:ext>
            </a:extLst>
          </p:cNvPr>
          <p:cNvPicPr>
            <a:picLocks noChangeAspect="1"/>
          </p:cNvPicPr>
          <p:nvPr/>
        </p:nvPicPr>
        <p:blipFill rotWithShape="1">
          <a:blip r:embed="rId3"/>
          <a:srcRect l="861" r="2409"/>
          <a:stretch/>
        </p:blipFill>
        <p:spPr>
          <a:xfrm>
            <a:off x="3826413" y="1365250"/>
            <a:ext cx="4966180" cy="2413000"/>
          </a:xfrm>
          <a:prstGeom prst="rect">
            <a:avLst/>
          </a:prstGeom>
          <a:noFill/>
        </p:spPr>
      </p:pic>
      <p:grpSp>
        <p:nvGrpSpPr>
          <p:cNvPr id="133" name="Group 132">
            <a:extLst>
              <a:ext uri="{FF2B5EF4-FFF2-40B4-BE49-F238E27FC236}">
                <a16:creationId xmlns:a16="http://schemas.microsoft.com/office/drawing/2014/main" id="{2B7E220D-70BE-46E1-87EA-9239C10828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15795" y="3349941"/>
            <a:ext cx="1082554" cy="1082570"/>
            <a:chOff x="10154385" y="4452524"/>
            <a:chExt cx="1443404" cy="1443428"/>
          </a:xfrm>
          <a:solidFill>
            <a:schemeClr val="bg1"/>
          </a:solidFill>
        </p:grpSpPr>
        <p:grpSp>
          <p:nvGrpSpPr>
            <p:cNvPr id="134"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05" name="Freeform: Shape 304">
                <a:extLst>
                  <a:ext uri="{FF2B5EF4-FFF2-40B4-BE49-F238E27FC236}">
                    <a16:creationId xmlns:a16="http://schemas.microsoft.com/office/drawing/2014/main" id="{4FA2A3FD-1B3F-42AF-BC02-85F36E056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7AD487CA-8FBC-4540-AC49-97AE50C65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0D84CF57-47D1-43F3-A27F-4554C887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CBEE7FBD-98AD-4AD4-8928-24BF44632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84FD382E-B389-4D8F-A55E-6DFA291F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98382AB7-ABEA-406A-BC9C-E929CB72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87410AC-739F-4AF0-B3F3-BA1EE2D8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297F7ECB-7025-4A18-B6C1-9A8F179D8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E8BF277F-8AC7-4B9F-A748-658BC32F4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861EEE4-BFC2-47F9-B33D-2CF7EF91D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EDB4948-A661-493E-A726-89FD1604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690295D3-F01C-40D4-AC18-38CDB597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DE279E4F-F139-423E-AF42-7C309EE9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BE503EF8-F0B7-4F0E-B82E-742BB8DB8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8BF1F2E6-2E0A-4F5C-AF29-167B9214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D465F6F4-1BA9-4F7B-9980-3571C7C5C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FF3428D-3135-4073-AB27-8292AA42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EE4FAE5-DC40-43E2-BACB-84C2CCDA3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97E1E565-91F8-469C-998D-413D4E3D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AADD30B-6564-45CD-A760-00AD0ED73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3B9ABBD5-5E76-4812-A4CF-2A8B16AD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F97912E-EDA5-4A75-A106-B25426BB6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D15062-DCA7-43EE-AB75-CD9C80F37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80EB5712-3433-46B4-A8DF-04A8D03E3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F3BFE28-EB41-4640-802B-FAA4F7378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203F4E0E-E3AE-4B10-B1BC-529CC3CD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B83F41D-7419-46EC-8C00-37127DC3A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991303F-ED54-4483-97A9-3143D1CA7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0B99A87F-D826-40DC-B688-B209D5253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CB798D6-E3C9-41B2-8F20-F0CF87068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9CF03CDA-070F-49AE-B37C-4D08A1BAD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4CBFC42-413D-4BC6-9BEA-078040C01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24A02437-3BDD-4242-9C52-0DB006A35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7209D1D0-DC11-43F3-8050-D8C01D3B6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8A37369D-62F1-4A67-B1A1-658CBED41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68CD3744-B811-40BE-B10F-4D5B1AA9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3048B8EA-2CD0-40CF-B570-BD99E0F77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D8EA840-350B-405A-A1BB-40D93A00E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6BFAC7FE-90ED-4400-9E88-D3EB802CF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8A49AFF-4D6A-4290-A811-6ADBC2A2A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5267CD0-3312-488A-ADC9-2A215FC9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34AF3AE-4171-471C-AFDE-0A4B563D9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761283D-6867-470C-85BB-833A5997B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32907EC-87D6-4A76-97C7-ED83798B8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AE06A14-FDDB-4888-9F8A-C027B6FC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08FBBF8-91F0-43DF-84FE-8585BD4C0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0F8B312-3204-4812-9CED-599503CC0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B3163C36-49A9-42CD-84AB-945A54810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C737819E-C741-419C-8B07-6CBF226F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6094C82-164A-490B-A711-CBC5914A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B97614F7-51E5-4AEF-B768-8C452874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B6227872-28BD-445D-96AD-EF00622F8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1DC2CF0-2FA0-43FC-9509-0C6DB072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9795B481-57FF-4E8E-83AA-E5D2E3E2F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148378AF-5FAD-46E5-9709-EA405E67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A673CCD4-0D19-45A5-A1E8-0C6F8E2C4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EE686E15-638D-450E-BD41-9EEC16695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19970629-2923-493A-A315-FA7EDF13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D8839461-CBD3-4A9A-BBCF-09A883587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06ACA65A-A638-4499-9A58-4BBB2D850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E2A7DEF-7652-4468-8E3F-6FF0C0A9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B20F00C4-6808-4F91-8495-A7C27E49A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254291C-CB21-424F-AF32-0C70F1642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C6D37468-BE92-4741-86A9-1417F2AA4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A361414-EF46-4101-B08C-BA761D10D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2B99449-370E-4EEE-9DB6-159197F27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FAA977E9-699A-4D73-B0CF-CE0C4EB2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9EDD115C-F555-4352-B8FB-C7F9829FA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454379A-04D7-4413-8E59-262DB6BC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8E65F25A-79A5-4F0D-A340-475979F2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838E1E5B-3968-49BD-843C-C8C0F44C6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94CA466D-7602-4464-BAB2-071A59F8A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A1357E7-09DA-4B68-A637-F277764E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EFCA436-DAC9-4B9E-82BE-E0DE3F5C8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FA482722-F397-4F01-97DD-D018FE637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5CF6C289-6A1B-4031-84CC-4DA52D08E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42F190D1-D9E1-46D5-A212-6560B860B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08ADD086-4DD1-4EBA-BC75-CD93AE4D4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75A280D7-478F-468E-9644-B09B8FDEB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C9BE9354-BB23-458F-9AE3-DD8AC4F1E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61A354D-F521-44EF-9140-7393D26D2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76B3340-3BF4-4FB9-B7FA-751617C73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802BF6D-7C7F-41BF-B0CA-C5E6AFABB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712FB0EF-009B-4384-BD25-D3C6EBCC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922F2BA9-9373-465D-8F24-F58DB9B1B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4FAD72B3-1B8B-4B05-B201-419A776F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AC81E68B-1417-445D-9B51-60A0F91E5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7D5A9E27-E07F-4466-9021-D25D85CDC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CF5DC41D-2B9C-4659-9F3E-C3A2BDE8B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AA3263F-DADF-4BDD-82AC-F44BC4FE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8999662B-626A-4D98-920C-CDA407F83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D6C410A6-2F1A-4222-8D50-2781C5D7E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9221CD39-A736-45F1-92AA-8533C1D27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B3025FBC-7A41-410A-AC63-DD483277D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09A5D562-F236-406C-A6FF-163F8FE29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98086E1B-8B11-4A2D-BB70-33C51E476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7B908F0B-B32A-46B3-8587-82EC271B8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B2687ECF-D561-41B0-AD3C-7F627A412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F7F6218A-89E1-41D8-8C8C-6CF0F70F5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AFE4E14-C851-4334-9F44-DFD70DD4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7011BCD2-D4B9-4726-8FF7-FF4B1298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D21E20DA-52FD-41FC-AB37-5468D9F20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69EB0F03-97F9-4207-9552-FD5F92185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F1675131-367D-4E22-8170-BE1BCA56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8CA3664D-20A4-4FCC-9CD3-E7A452C5B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A9515CFE-D1C5-4594-A572-DB2235C69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DCFB6755-EA85-4DA9-A570-59F500E9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824F6828-D6CE-44D4-BF48-6FA7F5886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97E302B6-BC6F-4DF5-B1FA-3BEE9926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42327E29-F07F-4C06-A1E3-19EBCABEE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1FF70127-1DB3-4507-ABD4-BE6242907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655D743-D6D1-4AAF-8644-B7B605330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AEB3D1EA-07D1-4406-BF5A-AEA41D7D2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0DFB99DC-1A5F-455D-9AD5-B84298D1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30CD14F4-787A-4CB1-87CB-FD4A28816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A23CE74A-BDFD-4B56-84CA-734581FCF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9E4FE61F-77E6-40E1-97B9-2B88B7CE9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C5471DE-7760-4942-9752-D8676B2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AFC6266D-DA02-4614-88F2-7077DCC29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AE1A43A2-78D9-4279-B715-FED7BD94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A2B18DEA-1741-42E2-9097-7B5DE0018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A78E9B74-5DCA-4B60-89A6-2B3A85E24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057B4547-96DD-4BA0-994D-C76DE93AD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30454D66-4E7A-44FE-9822-3D34133A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29051627-5724-440D-8B81-D4F83BE98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38507626-34D1-4BBF-B9EF-BDE8BBBF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209CB8E9-BC41-4D95-B65F-8285256AD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FB597DBE-D5A0-45B1-A659-8452BF04A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053D2250-26AE-4ED4-8644-0A23D1CBC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932173CC-8796-4913-BFB5-DEABBA855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9FC0C90-AECD-45F4-8BAD-CA3DAC393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9475113E-1AC5-4621-A394-9D0657FC0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EF8491AB-6DD8-4293-B4D7-550388F1B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1851A60B-8BBD-4C38-9143-0AF1DC7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B9810BA7-727E-4871-A866-A0CD5EE6C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E2252C24-7565-4F9E-81B7-F0385F30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1095F58-4C7C-4261-AF74-4C8BEA99F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A79FED60-FFC3-4420-BB54-25D7E3D20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1B619CEC-F915-4E63-AF98-E4212F9F6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03FBB620-A91A-4FF4-B380-DC4FEC60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912F7E0D-8362-4060-BB77-EC596B279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4F11F9EE-F36A-4206-AE5B-60825B153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F342A80B-ACB4-4C6F-8250-212611A28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D4EC40C9-93C0-498E-A05D-17EF46BB9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E42CF2F2-4895-495A-B10B-EE6C93BD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2AFEDFDC-CB51-46B4-8294-26B55F973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AD19ED5F-B560-4366-AD14-9EC71C7ED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42E95D3F-2E55-4021-9D6F-B6E7224C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F45660DB-2DA2-4937-B362-69FA55D2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FA488514-5D26-42FF-BD81-E9F2E1DE3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421E4366-604D-4893-BE4C-08D448A0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9128E702-7B78-4B59-BAB4-530DF53A8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97456D98-32F2-4486-81EE-5CBDC5137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F3173B06-C53D-4E52-B3D3-7D10BB963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A5E08649-A0F1-4F92-9B1A-23DD0768E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0386755E-BD00-42F5-8AFD-3FE177FD6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38479D89-3237-4F5A-9785-2F84E973F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F86502C8-2734-48E5-9834-A8435644C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CEA77AA6-BB37-4CE8-9E75-DB4F595B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CF79F8C8-5618-4880-A26B-8310380F0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880EE80C-A78F-4B21-985E-50CACEF2E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0EDC8879-9797-42E5-AB8E-E36229BF3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1B37764D-AF04-4F2C-81D9-5EFA3E5C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31C6105B-1E1B-4444-A6E5-5B157F3C1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559B4EC8-EFFF-4DCA-AAB8-26AF6679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ED93E274-9D58-4EC9-80D4-33D9D3A09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6E5616A1-0B5F-4D6D-910E-792B393B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BDD0D9C8-A2E7-4C95-BBC5-5E2D62D67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509401FA-7222-4A17-828C-1729888E9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35"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36" name="Freeform: Shape 135">
                <a:extLst>
                  <a:ext uri="{FF2B5EF4-FFF2-40B4-BE49-F238E27FC236}">
                    <a16:creationId xmlns:a16="http://schemas.microsoft.com/office/drawing/2014/main" id="{454AFC84-3FCF-4783-9CE6-BE7BCF5CB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EC3B2D5-1605-4334-8CC6-33D5D53E7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93286B7-109A-47DD-BD18-3A8E2FCDF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6E4611D-D180-45CC-95F3-4D780BF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75D9DF6-64E6-48A9-89BE-1AEDF3DB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A77E91B6-62FE-4219-8648-2FA062EE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05794AA-8ED8-4FEB-B9E2-3D6829552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CEF7D50-E12D-4F46-9B10-16E903FB7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D885088-5CE2-4ABB-AC5F-8E295C63A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7F9B5BB-81CC-442B-B607-5F084799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CC6AB35-BB47-42CE-9492-77B57C361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13E089E-A0F7-4B85-BFEF-EABBF3824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306C271-11BD-4ACA-99FC-BC847B6A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51C39C2-B68B-4FB3-AF93-3B6EFC5EB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19A9E62-BA64-414F-9053-428828BD4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90F1A2A5-D670-4734-B018-570175184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896E20F-D59A-4E5C-AAC2-ED79FCAC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B49622-0DD4-4378-A974-3EC752B2D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8BF83D4D-5E95-4F61-8A1C-624625209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B270157-AA6D-4EE4-9506-368F8C97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4DA0BEE-AE9D-4CE8-B249-C229E628E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AD089CCA-7A85-405E-9AF7-96F814E3B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E30352E-9DBA-4777-A093-B6F3D6060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64C5F14-2A45-42AA-948A-6C7D19578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3CF5D72-A8B6-4A2B-8F09-46F06C3B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D32D7ED-2507-43E0-BCA0-69F1D921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6029896F-72B5-4FBB-98D7-A4A6B7A8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735037E-DA25-4564-960C-F744D00E1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75717CD-2FAA-46E2-825A-5A409DC3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ABAD2C5-9937-47FF-9A17-132CEA54C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319C0FD-333B-49B2-B54F-959084B1C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3F88462-C743-4DF3-9A31-09108B3DD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5A47CC3C-9310-422C-8AF8-CF56E286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4CBAB0F-DFA6-4370-AF0D-EAEA0DA18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B75D567-78A7-4986-B241-E03EB5B6A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6065FE5-5B5D-426F-A331-FFB91E483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8748863-F066-4C39-BA9E-951EA19F1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988B46B-EC58-4704-8960-75C617B2C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C8F94F3-22A8-4403-BAF4-DA1344D12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144F6B6-FBD2-44C5-93F2-36FB060AB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DFF1114-943E-4377-9482-AC35E9B91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E29A169E-8860-41C6-B2BA-656C9E87F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1DA92F1-025A-41CC-892D-006269B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B423574-AD0E-466C-A690-E3BF7ABC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7E67DD-12D5-49FA-AE92-B1F418632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E085075-A03E-4D1C-A2BE-219D51E7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552ECBE-4DF7-4004-80CB-33A3864DC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B1DFB18-112F-43BE-938F-949ACF4CE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107EA75-B66F-478F-A9A4-8BE4090A1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B032A1FF-0163-4F65-9627-3D0E330E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68F81DD7-3941-40F3-A5C5-1D25AD61E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67D955C-E4A5-47E9-B07D-7C7FD8E39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331DEA5B-7DF4-4F3E-B837-7388E6701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F640D8A9-2845-4810-99AA-3464C47FB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1AA428D-A610-40EA-926D-72664C6A3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088B6BF5-3A26-476D-AF79-46892B0AE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A0D38E94-BDA0-466A-866C-7D754B54B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E4807B4-64BB-4BB1-A6C7-B9F8B78FE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B74427A-2B27-4328-8ECD-0166E61D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058C6F50-4093-4240-B613-EA20F73E2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41C2F64-B446-495C-B3ED-DA19115F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EDDACDA-D780-49ED-88B3-AC1E6CEC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3B6F340F-6BFF-4869-B569-850333B1C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4FC277F-1805-46F5-8D99-EE30A5FCD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E3D8861-A4CB-46F2-812C-4857D1E7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5C3AD847-D9CA-4EC5-890E-21244786F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A89CE44-4244-411C-A74F-1446D8BC1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0E6026F-2714-4620-8EE9-3C55C2D6C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0A828ED-45A9-4D69-975D-19CD3665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70CBCD0-B8B7-483D-A17D-9351A1A47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8BDEF120-B9AE-44F5-B98D-937D9C92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8C22314-7ABA-46AF-98F6-EA626787D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E57EC52-CDFD-4DC8-8C7F-DA76CBC94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E44CDAD-CC81-4519-A934-3E75CB58F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7234B76-B5E7-497F-8C9A-BEADE7D2A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308AC98-72DE-4623-8351-5CDBA5F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6BCA60F-A345-4A89-8E76-8F628DE24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B712711F-FF52-40E0-8B6D-7AB132EF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EBB99ABA-6734-4713-A9AA-6A0613DB3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A8DBC39A-A841-4DAD-A5EE-BAD254A4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E88E8002-19BD-4C58-ACEF-D092676D5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637DEA0B-D0C3-4386-B016-901208881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E085198-3B84-4E70-8004-5B739F0D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1F8854E4-646B-4843-9429-2E68B3AE9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D75E4420-1C5B-4C29-9622-F3DA7E0BF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9099746-E839-480D-A294-3851848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35C60C66-6A6A-42B6-82CE-9F5BCAD5F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A85425DE-B5F8-4166-8F76-168A6E6F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AF5E9558-8664-40E2-818A-C9053625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620CC716-8E51-492E-95F3-7DF5778E8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7956267-D439-4A6C-8779-9864DDF6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E566625F-0177-4163-AAC6-DD5AA352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01580694-1781-46F9-B2C4-76F4689BA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635D9A5-51BC-49A2-9AE2-4C8147FC5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B6D58AC8-F8B3-4C3D-AE9F-26677AE63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53CA316E-6515-47CF-9F53-7A0EE31AF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8E79866-F842-47A5-8D8C-0185FD6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A1939D2F-E660-4CFF-BF9C-2146DD9CC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F048F16-4CC3-406C-93A3-3CEDF31C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BA5658A8-AB7B-409C-A206-50CDD581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1A4F8AC2-9FA1-4E5B-ACB2-661CAABFE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438DDE6-AE18-4B2A-92CE-57D6032A1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9B002FA-1035-4DE8-8097-3675A4FB2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99ADFD1-CBA1-4C59-A545-CA6EEAF2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5DDA6CB-B8BF-4E57-BF2E-5C880FAF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A8B2946-9D70-4DD4-B9B2-606E8F83A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319A466-F3AE-4F1F-BD2F-77D9F148B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C6CF0A07-A757-404E-9880-5AF3D52DE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DD3C2686-5B08-4159-865F-1B0A72E7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AAB7354-0524-4F71-83F0-35FAFA9EE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C93C7EEE-727B-4A0D-AA01-3B0893F86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F98C909-0D3D-402C-86A1-9647DA57B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29CF4616-0FC7-4D90-97D4-47F26C31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5151952-7057-44BC-B171-EC280CDD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CC14CA9-836E-4131-9614-CC7AF80C7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B9227461-A59A-437A-A371-0B3DD051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564435B-AE59-45CC-A733-1D61AB9A5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24964014-4F54-4767-B2A1-1E68A49A2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AB12DA42-BE2F-486C-A207-50F0B2A0D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35083CD-4EE4-48A6-BDE4-DCEB0CD08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2ACA69B4-304D-4E76-91E8-B824CC47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5FBB8B7-7087-4F0C-8A80-BA19FA3C5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708B546A-B18E-4E08-B52F-1F1FB4515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4D083028-5844-4BA9-91D6-6066256F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6BDB7B8-D976-4509-BB67-E960BEB6E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F8D90CC-4AD0-49F4-B215-61FD0A2FE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A255F4C-2D85-48C3-A425-B1B090100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4D88F2F-ACB0-4172-BB9F-71ABC334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102F024-AF29-4883-BE6C-52EFD020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809DB4B0-EDB8-4635-9A3D-B48E59658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A4BB9B4-19AF-4964-8FDE-1C02C01F3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3466ACF5-678D-47AC-A8E1-250FBEA6E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F4BE354-56F1-4CC0-ABC3-CFA22555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FF6AB4A-7E14-48F4-B58E-D3BCD7F55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826A8026-2DFD-4691-81ED-CF8C6C8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DCBE85A3-D478-4EBF-A094-768EDE80E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9B03629E-D0C6-47D9-9E55-FB00BFBAD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7ECA1C99-3F19-4C93-9683-CDDBE284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6E53F2EA-BC30-4BEC-BBA5-FF485FD8B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4FE941FB-7EBE-489D-B1D8-06BC9E2F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FCECFFB-D979-4814-99CC-B8C0CCE04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5218BC88-1436-4861-9108-ED5C4917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7C43492A-8ADB-4CDA-976F-F9159DE14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448A8C4E-CD2B-4E83-895D-6B1071C5E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315E315-11E8-4514-BE71-EEA42E2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26C36A72-5D83-400B-9DC6-D6A4F7D36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DF388598-6DD8-4B12-8DBD-1F893334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42ADD8C0-C6F0-46A9-8D78-B6026B55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B5CC1749-FD2F-40FD-AA5A-CAFE9C6E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38F5A197-D6C9-4BDB-A9DE-7FFE84B3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B6C64F3-7126-4337-9067-15A64EF53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A902BCF-C9BF-4566-AC1E-1E91502F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09B1FBFF-C965-462A-9B34-D01689CAF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13CFECF-7502-40A2-92A6-3DBC74DF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1280C84-683C-4088-8E3C-8A98A6749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747508C-3AE5-4D8D-A086-A46FDBE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EEC02501-119D-4C07-AB8C-A131B125B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8F899201-EDD3-4F1A-89A6-345290E70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225488C2-1481-42C0-AE4D-4052F7EF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84F224FC-B0FB-4A2E-A9BD-0F7CFB241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04F68AF-F37B-4407-8471-E549ADCFA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030291B-8F7B-4D02-A35F-561C0DAA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3E961417-D5BB-4D51-8FD8-340228425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133EAFF3-FE9C-4606-89F9-19982C0FE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01882DC7-070C-47B0-B378-FA112A6CA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BDF1B4B0-0A75-4538-A610-727209081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6E4AD28E-F206-45E2-9B00-A2E68FFB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735023C8-4EFD-461A-8FFD-C780358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FFEB6B5-C11C-4B5F-BCC4-C86C5659E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
        <p:nvSpPr>
          <p:cNvPr id="5" name="Rectangle 4">
            <a:extLst>
              <a:ext uri="{FF2B5EF4-FFF2-40B4-BE49-F238E27FC236}">
                <a16:creationId xmlns:a16="http://schemas.microsoft.com/office/drawing/2014/main" id="{F98D8110-4034-7E4B-8263-241A1F007CE2}"/>
              </a:ext>
            </a:extLst>
          </p:cNvPr>
          <p:cNvSpPr/>
          <p:nvPr/>
        </p:nvSpPr>
        <p:spPr>
          <a:xfrm>
            <a:off x="361895" y="6239156"/>
            <a:ext cx="9448800" cy="369332"/>
          </a:xfrm>
          <a:prstGeom prst="rect">
            <a:avLst/>
          </a:prstGeom>
        </p:spPr>
        <p:txBody>
          <a:bodyPr wrap="square">
            <a:spAutoFit/>
          </a:bodyPr>
          <a:lstStyle/>
          <a:p>
            <a:pPr>
              <a:spcAft>
                <a:spcPts val="600"/>
              </a:spcAft>
            </a:pPr>
            <a:r>
              <a:rPr lang="en-US">
                <a:hlinkClick r:id="rId4"/>
              </a:rPr>
              <a:t>https://www.parse.ly/resources/data-studies/referrer-dashboard</a:t>
            </a:r>
            <a:r>
              <a:rPr lang="en-US"/>
              <a:t>, taken on August 21,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6751"/>
            <a:ext cx="1027573" cy="381743"/>
            <a:chOff x="2267504" y="2540250"/>
            <a:chExt cx="1990951" cy="739640"/>
          </a:xfrm>
          <a:solidFill>
            <a:schemeClr val="bg1"/>
          </a:solidFill>
        </p:grpSpPr>
        <p:sp>
          <p:nvSpPr>
            <p:cNvPr id="35" name="Freeform: Shape 34">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5983D416-45F1-46D1-ACDB-D653B2E434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6507" y="677439"/>
            <a:ext cx="2041960" cy="1735688"/>
            <a:chOff x="1674895" y="1345036"/>
            <a:chExt cx="5428610" cy="4210939"/>
          </a:xfrm>
        </p:grpSpPr>
        <p:sp>
          <p:nvSpPr>
            <p:cNvPr id="39" name="Rectangle 38">
              <a:extLst>
                <a:ext uri="{FF2B5EF4-FFF2-40B4-BE49-F238E27FC236}">
                  <a16:creationId xmlns:a16="http://schemas.microsoft.com/office/drawing/2014/main" id="{58F3A3A1-C3D5-4975-8593-F750EDAFA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79251D8-2663-4EF3-92E0-4C857CA1E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86" y="514354"/>
            <a:ext cx="2041960" cy="1821795"/>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B45825-6735-A142-A6E9-DE907E29C3FD}"/>
              </a:ext>
            </a:extLst>
          </p:cNvPr>
          <p:cNvSpPr>
            <a:spLocks noGrp="1"/>
          </p:cNvSpPr>
          <p:nvPr>
            <p:ph type="title"/>
          </p:nvPr>
        </p:nvSpPr>
        <p:spPr>
          <a:xfrm>
            <a:off x="513786" y="603990"/>
            <a:ext cx="2021470" cy="1642523"/>
          </a:xfrm>
        </p:spPr>
        <p:txBody>
          <a:bodyPr>
            <a:normAutofit/>
          </a:bodyPr>
          <a:lstStyle/>
          <a:p>
            <a:pPr algn="ctr"/>
            <a:r>
              <a:rPr lang="en-US" sz="2400">
                <a:solidFill>
                  <a:schemeClr val="bg1"/>
                </a:solidFill>
              </a:rPr>
              <a:t>3. How are you packaging your stories? </a:t>
            </a:r>
          </a:p>
        </p:txBody>
      </p:sp>
      <p:pic>
        <p:nvPicPr>
          <p:cNvPr id="12" name="Picture 11" descr="Graphical user interface, application, Teams&#10;&#10;Description automatically generated">
            <a:extLst>
              <a:ext uri="{FF2B5EF4-FFF2-40B4-BE49-F238E27FC236}">
                <a16:creationId xmlns:a16="http://schemas.microsoft.com/office/drawing/2014/main" id="{60F762B3-A768-FB43-A741-6E3009F61F4B}"/>
              </a:ext>
            </a:extLst>
          </p:cNvPr>
          <p:cNvPicPr>
            <a:picLocks noChangeAspect="1"/>
          </p:cNvPicPr>
          <p:nvPr/>
        </p:nvPicPr>
        <p:blipFill rotWithShape="1">
          <a:blip r:embed="rId3"/>
          <a:srcRect l="-1046" r="-633" b="2"/>
          <a:stretch/>
        </p:blipFill>
        <p:spPr>
          <a:xfrm>
            <a:off x="4325273" y="2897464"/>
            <a:ext cx="3293152" cy="1821795"/>
          </a:xfrm>
          <a:prstGeom prst="rect">
            <a:avLst/>
          </a:prstGeom>
        </p:spPr>
      </p:pic>
      <p:pic>
        <p:nvPicPr>
          <p:cNvPr id="20" name="Picture 19" descr="A picture containing text, indoor, wall, vegetable&#10;&#10;Description automatically generated">
            <a:extLst>
              <a:ext uri="{FF2B5EF4-FFF2-40B4-BE49-F238E27FC236}">
                <a16:creationId xmlns:a16="http://schemas.microsoft.com/office/drawing/2014/main" id="{2CE61639-1F41-7D45-A222-641EA1996EF5}"/>
              </a:ext>
            </a:extLst>
          </p:cNvPr>
          <p:cNvPicPr>
            <a:picLocks noChangeAspect="1"/>
          </p:cNvPicPr>
          <p:nvPr/>
        </p:nvPicPr>
        <p:blipFill rotWithShape="1">
          <a:blip r:embed="rId4"/>
          <a:srcRect l="271" r="-15557" b="3"/>
          <a:stretch/>
        </p:blipFill>
        <p:spPr>
          <a:xfrm>
            <a:off x="4325273" y="418456"/>
            <a:ext cx="3489383" cy="2058112"/>
          </a:xfrm>
          <a:prstGeom prst="rect">
            <a:avLst/>
          </a:prstGeom>
        </p:spPr>
      </p:pic>
      <p:grpSp>
        <p:nvGrpSpPr>
          <p:cNvPr id="4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6806" y="3347349"/>
            <a:ext cx="637026" cy="637028"/>
            <a:chOff x="5829300" y="3162300"/>
            <a:chExt cx="532256" cy="532257"/>
          </a:xfrm>
          <a:solidFill>
            <a:schemeClr val="bg1"/>
          </a:solidFill>
        </p:grpSpPr>
        <p:sp>
          <p:nvSpPr>
            <p:cNvPr id="45" name="Freeform: Shape 4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5" name="Content Placeholder 4">
            <a:extLst>
              <a:ext uri="{FF2B5EF4-FFF2-40B4-BE49-F238E27FC236}">
                <a16:creationId xmlns:a16="http://schemas.microsoft.com/office/drawing/2014/main" id="{19F66F5A-4049-8B4B-B0BF-A4A18D5EE237}"/>
              </a:ext>
            </a:extLst>
          </p:cNvPr>
          <p:cNvSpPr>
            <a:spLocks noGrp="1"/>
          </p:cNvSpPr>
          <p:nvPr>
            <p:ph idx="1"/>
          </p:nvPr>
        </p:nvSpPr>
        <p:spPr>
          <a:xfrm>
            <a:off x="296769" y="3121832"/>
            <a:ext cx="2637628" cy="826635"/>
          </a:xfrm>
        </p:spPr>
        <p:txBody>
          <a:bodyPr>
            <a:normAutofit/>
          </a:bodyPr>
          <a:lstStyle/>
          <a:p>
            <a:r>
              <a:rPr lang="en-US" dirty="0">
                <a:solidFill>
                  <a:schemeClr val="bg1"/>
                </a:solidFill>
              </a:rPr>
              <a:t>Headline </a:t>
            </a:r>
          </a:p>
          <a:p>
            <a:r>
              <a:rPr lang="en-US" dirty="0">
                <a:solidFill>
                  <a:schemeClr val="bg1"/>
                </a:solidFill>
              </a:rPr>
              <a:t>Banner image</a:t>
            </a:r>
          </a:p>
        </p:txBody>
      </p:sp>
      <p:sp>
        <p:nvSpPr>
          <p:cNvPr id="17" name="Rectangle 16">
            <a:extLst>
              <a:ext uri="{FF2B5EF4-FFF2-40B4-BE49-F238E27FC236}">
                <a16:creationId xmlns:a16="http://schemas.microsoft.com/office/drawing/2014/main" id="{547C6DA7-87E6-404A-82DB-E27EC9DEC149}"/>
              </a:ext>
            </a:extLst>
          </p:cNvPr>
          <p:cNvSpPr/>
          <p:nvPr/>
        </p:nvSpPr>
        <p:spPr>
          <a:xfrm>
            <a:off x="83127" y="4869656"/>
            <a:ext cx="4572000" cy="577081"/>
          </a:xfrm>
          <a:prstGeom prst="rect">
            <a:avLst/>
          </a:prstGeom>
        </p:spPr>
        <p:txBody>
          <a:bodyPr>
            <a:spAutoFit/>
          </a:bodyPr>
          <a:lstStyle/>
          <a:p>
            <a:pPr>
              <a:spcAft>
                <a:spcPts val="600"/>
              </a:spcAft>
            </a:pPr>
            <a:r>
              <a:rPr lang="en-US" sz="1050" dirty="0"/>
              <a:t>https://</a:t>
            </a:r>
            <a:r>
              <a:rPr lang="en-US" sz="1050" dirty="0" err="1"/>
              <a:t>developers.facebook.com</a:t>
            </a:r>
            <a:r>
              <a:rPr lang="en-US" sz="1050" dirty="0"/>
              <a:t>/tools/debug/?q=https%3A%2F%2Fwww.newyoker.com%2Fmagazine%2F2019%2F11%2F25%2Fcan-babies-learn-to-love-vegetables</a:t>
            </a:r>
            <a:endParaRPr lang="en-US" sz="1050"/>
          </a:p>
        </p:txBody>
      </p:sp>
    </p:spTree>
    <p:extLst>
      <p:ext uri="{BB962C8B-B14F-4D97-AF65-F5344CB8AC3E}">
        <p14:creationId xmlns:p14="http://schemas.microsoft.com/office/powerpoint/2010/main" val="333103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8D7D1E-1407-4D5B-9C80-E70D99362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6612" y="571914"/>
            <a:ext cx="4439500" cy="3910749"/>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4FD1BE-E333-402D-A2AF-8E2D7570F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6612" y="571914"/>
            <a:ext cx="4439500" cy="391074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DE3270-A872-4E10-80BC-B93D6F0E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6066" y="493631"/>
            <a:ext cx="4439500" cy="391074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F6290-5AED-2346-B335-E36A6F13AE2A}"/>
              </a:ext>
            </a:extLst>
          </p:cNvPr>
          <p:cNvSpPr>
            <a:spLocks noGrp="1"/>
          </p:cNvSpPr>
          <p:nvPr>
            <p:ph type="title"/>
          </p:nvPr>
        </p:nvSpPr>
        <p:spPr>
          <a:xfrm>
            <a:off x="2686050" y="890205"/>
            <a:ext cx="3921172" cy="2348853"/>
          </a:xfrm>
        </p:spPr>
        <p:txBody>
          <a:bodyPr vert="horz" lIns="91440" tIns="45720" rIns="91440" bIns="45720" rtlCol="0" anchor="b">
            <a:normAutofit/>
          </a:bodyPr>
          <a:lstStyle/>
          <a:p>
            <a:pPr algn="ctr" defTabSz="914400"/>
            <a:r>
              <a:rPr lang="en-US" sz="4100" kern="1200">
                <a:solidFill>
                  <a:schemeClr val="bg1"/>
                </a:solidFill>
                <a:latin typeface="+mj-lt"/>
                <a:ea typeface="+mj-ea"/>
                <a:cs typeface="+mj-cs"/>
              </a:rPr>
              <a:t>A few key concepts</a:t>
            </a:r>
          </a:p>
        </p:txBody>
      </p:sp>
      <p:sp>
        <p:nvSpPr>
          <p:cNvPr id="3" name="Text Placeholder 2">
            <a:extLst>
              <a:ext uri="{FF2B5EF4-FFF2-40B4-BE49-F238E27FC236}">
                <a16:creationId xmlns:a16="http://schemas.microsoft.com/office/drawing/2014/main" id="{26BDFF73-4009-614E-B3C5-70E815F9770C}"/>
              </a:ext>
            </a:extLst>
          </p:cNvPr>
          <p:cNvSpPr>
            <a:spLocks noGrp="1"/>
          </p:cNvSpPr>
          <p:nvPr>
            <p:ph type="body" idx="1"/>
          </p:nvPr>
        </p:nvSpPr>
        <p:spPr>
          <a:xfrm>
            <a:off x="3028950" y="3362466"/>
            <a:ext cx="3162300" cy="781311"/>
          </a:xfrm>
        </p:spPr>
        <p:txBody>
          <a:bodyPr vert="horz" lIns="91440" tIns="45720" rIns="91440" bIns="45720" rtlCol="0">
            <a:normAutofit/>
          </a:bodyPr>
          <a:lstStyle/>
          <a:p>
            <a:pPr algn="ctr" defTabSz="914400">
              <a:spcBef>
                <a:spcPts val="1000"/>
              </a:spcBef>
            </a:pPr>
            <a:endParaRPr lang="en-US" sz="1500" kern="1200">
              <a:solidFill>
                <a:schemeClr val="bg1"/>
              </a:solidFill>
              <a:latin typeface="+mn-lt"/>
              <a:ea typeface="+mn-ea"/>
              <a:cs typeface="+mn-cs"/>
            </a:endParaRPr>
          </a:p>
        </p:txBody>
      </p:sp>
      <p:sp>
        <p:nvSpPr>
          <p:cNvPr id="1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1072" y="189713"/>
            <a:ext cx="622210" cy="62221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EF7D4A3-132F-4989-B22B-25948794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1072" y="189713"/>
            <a:ext cx="622210" cy="62221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Freeform: Shape 1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9668"/>
            <a:ext cx="1396390"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9469"/>
            <a:ext cx="1396390" cy="208335"/>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4" name="Oval 2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6217" y="3308115"/>
            <a:ext cx="310807" cy="3108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B94EEEB0-E565-42CB-8299-2454D31F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6217" y="3308115"/>
            <a:ext cx="310807" cy="31080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29" name="Freeform: Shape 28">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3814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2"/>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Google Shape;113;p23"/>
          <p:cNvSpPr txBox="1">
            <a:spLocks noGrp="1"/>
          </p:cNvSpPr>
          <p:nvPr>
            <p:ph type="title"/>
          </p:nvPr>
        </p:nvSpPr>
        <p:spPr>
          <a:xfrm>
            <a:off x="628650" y="896772"/>
            <a:ext cx="2400300" cy="3178589"/>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kern="1200">
                <a:solidFill>
                  <a:schemeClr val="bg1"/>
                </a:solidFill>
                <a:latin typeface="+mj-lt"/>
                <a:ea typeface="+mj-ea"/>
                <a:cs typeface="+mj-cs"/>
              </a:rPr>
              <a:t>Key Concepts</a:t>
            </a:r>
          </a:p>
        </p:txBody>
      </p:sp>
      <p:grpSp>
        <p:nvGrpSpPr>
          <p:cNvPr id="148"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2186"/>
            <a:ext cx="1432689" cy="532245"/>
            <a:chOff x="2267504" y="2540250"/>
            <a:chExt cx="1990951" cy="739640"/>
          </a:xfrm>
          <a:solidFill>
            <a:schemeClr val="bg1"/>
          </a:solidFill>
        </p:grpSpPr>
        <p:sp>
          <p:nvSpPr>
            <p:cNvPr id="149" name="Freeform: Shape 148">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52" name="Oval 151">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Oval 153">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6"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4154935"/>
            <a:ext cx="731374" cy="731376"/>
            <a:chOff x="5829300" y="3162300"/>
            <a:chExt cx="532256" cy="532257"/>
          </a:xfrm>
          <a:solidFill>
            <a:schemeClr val="bg1"/>
          </a:solidFill>
        </p:grpSpPr>
        <p:sp>
          <p:nvSpPr>
            <p:cNvPr id="157" name="Freeform: Shape 156">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40" name="Google Shape;114;p23">
            <a:extLst>
              <a:ext uri="{FF2B5EF4-FFF2-40B4-BE49-F238E27FC236}">
                <a16:creationId xmlns:a16="http://schemas.microsoft.com/office/drawing/2014/main" id="{10C1772B-B212-4840-95E9-0D5EDF94A8F9}"/>
              </a:ext>
            </a:extLst>
          </p:cNvPr>
          <p:cNvGraphicFramePr/>
          <p:nvPr>
            <p:extLst>
              <p:ext uri="{D42A27DB-BD31-4B8C-83A1-F6EECF244321}">
                <p14:modId xmlns:p14="http://schemas.microsoft.com/office/powerpoint/2010/main" val="3005542546"/>
              </p:ext>
            </p:extLst>
          </p:nvPr>
        </p:nvGraphicFramePr>
        <p:xfrm>
          <a:off x="4113104" y="358155"/>
          <a:ext cx="4726201" cy="440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2"/>
        <p:cNvGrpSpPr/>
        <p:nvPr/>
      </p:nvGrpSpPr>
      <p:grpSpPr>
        <a:xfrm>
          <a:off x="0" y="0"/>
          <a:ext cx="0" cy="0"/>
          <a:chOff x="0" y="0"/>
          <a:chExt cx="0" cy="0"/>
        </a:xfrm>
      </p:grpSpPr>
      <p:sp useBgFill="1">
        <p:nvSpPr>
          <p:cNvPr id="155" name="Rectangle 154">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Google Shape;113;p23"/>
          <p:cNvSpPr txBox="1">
            <a:spLocks noGrp="1"/>
          </p:cNvSpPr>
          <p:nvPr>
            <p:ph type="title"/>
          </p:nvPr>
        </p:nvSpPr>
        <p:spPr>
          <a:xfrm>
            <a:off x="628650" y="896772"/>
            <a:ext cx="2400300" cy="3178589"/>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kern="1200">
                <a:solidFill>
                  <a:schemeClr val="bg1"/>
                </a:solidFill>
                <a:latin typeface="+mj-lt"/>
                <a:ea typeface="+mj-ea"/>
                <a:cs typeface="+mj-cs"/>
              </a:rPr>
              <a:t>Other commonalities</a:t>
            </a:r>
          </a:p>
        </p:txBody>
      </p:sp>
      <p:grpSp>
        <p:nvGrpSpPr>
          <p:cNvPr id="159"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2186"/>
            <a:ext cx="1432689" cy="532245"/>
            <a:chOff x="2267504" y="2540250"/>
            <a:chExt cx="1990951" cy="739640"/>
          </a:xfrm>
          <a:solidFill>
            <a:schemeClr val="bg1"/>
          </a:solidFill>
        </p:grpSpPr>
        <p:sp>
          <p:nvSpPr>
            <p:cNvPr id="160" name="Freeform: Shape 159">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63" name="Oval 162">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Oval 164">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7"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4154935"/>
            <a:ext cx="731374" cy="731376"/>
            <a:chOff x="5829300" y="3162300"/>
            <a:chExt cx="532256" cy="532257"/>
          </a:xfrm>
          <a:solidFill>
            <a:schemeClr val="bg1"/>
          </a:solidFill>
        </p:grpSpPr>
        <p:sp>
          <p:nvSpPr>
            <p:cNvPr id="168" name="Freeform: Shape 167">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50" name="Google Shape;114;p23">
            <a:extLst>
              <a:ext uri="{FF2B5EF4-FFF2-40B4-BE49-F238E27FC236}">
                <a16:creationId xmlns:a16="http://schemas.microsoft.com/office/drawing/2014/main" id="{87A7CF3E-0CB0-4B97-AC52-8B9C220EBB12}"/>
              </a:ext>
            </a:extLst>
          </p:cNvPr>
          <p:cNvGraphicFramePr/>
          <p:nvPr>
            <p:extLst>
              <p:ext uri="{D42A27DB-BD31-4B8C-83A1-F6EECF244321}">
                <p14:modId xmlns:p14="http://schemas.microsoft.com/office/powerpoint/2010/main" val="563689652"/>
              </p:ext>
            </p:extLst>
          </p:nvPr>
        </p:nvGraphicFramePr>
        <p:xfrm>
          <a:off x="4113104" y="358155"/>
          <a:ext cx="4726201" cy="440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626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1078</TotalTime>
  <Words>3519</Words>
  <Application>Microsoft Macintosh PowerPoint</Application>
  <PresentationFormat>On-screen Show (16:9)</PresentationFormat>
  <Paragraphs>283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Social Media 101</vt:lpstr>
      <vt:lpstr>Agenda for today</vt:lpstr>
      <vt:lpstr>3 things to think about before you start on social media…</vt:lpstr>
      <vt:lpstr>1. What are your goals?</vt:lpstr>
      <vt:lpstr>2. What is your broader audience strategy?</vt:lpstr>
      <vt:lpstr>3. How are you packaging your stories? </vt:lpstr>
      <vt:lpstr>A few key concepts</vt:lpstr>
      <vt:lpstr>Key Concepts</vt:lpstr>
      <vt:lpstr>Other commonalities</vt:lpstr>
      <vt:lpstr>The platforms</vt:lpstr>
      <vt:lpstr>Quick caveat</vt:lpstr>
      <vt:lpstr>Facebook</vt:lpstr>
      <vt:lpstr>Twitter</vt:lpstr>
      <vt:lpstr>Instagram</vt:lpstr>
      <vt:lpstr>Reddit</vt:lpstr>
      <vt:lpstr>Pinterest</vt:lpstr>
      <vt:lpstr>LinkedIn</vt:lpstr>
      <vt:lpstr>TikTok</vt:lpstr>
      <vt:lpstr>Messaging apps</vt:lpstr>
      <vt:lpstr>Honorable mentions</vt:lpstr>
      <vt:lpstr>One last PSA</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101</dc:title>
  <cp:lastModifiedBy>Katie Fleeman</cp:lastModifiedBy>
  <cp:revision>1</cp:revision>
  <dcterms:modified xsi:type="dcterms:W3CDTF">2021-08-26T18:11:03Z</dcterms:modified>
</cp:coreProperties>
</file>